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9" r:id="rId14"/>
    <p:sldId id="278" r:id="rId15"/>
    <p:sldId id="270" r:id="rId16"/>
    <p:sldId id="268" r:id="rId17"/>
    <p:sldId id="272" r:id="rId18"/>
    <p:sldId id="273" r:id="rId19"/>
    <p:sldId id="275" r:id="rId20"/>
    <p:sldId id="271" r:id="rId21"/>
    <p:sldId id="274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2EF80C-AB66-4C97-81F6-F64749476BCC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C9FFA-3DBD-4E77-A07B-0E79DFCBB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264696" cy="20162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МКДОУ детский сад «Красная шапочка»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149080"/>
            <a:ext cx="6708841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вторая группа раннего возраста «Ладушки»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1.5 – 2г</a:t>
            </a:r>
            <a:r>
              <a:rPr lang="ru-RU" sz="2800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</a:rPr>
              <a:t>Воспитатели: 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</a:rPr>
              <a:t>Казанцева Анжела Петровна 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</a:rPr>
              <a:t>Иванова Яна Сергеевна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5" name="Picture 2" descr="D:\Рабочий стол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95865" y="1844824"/>
            <a:ext cx="521769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Взаимодействие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Моя тема по самообразованию-это родительский клуб, как одна из форм работы с семьей в период адаптации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1800" dirty="0" smtClean="0"/>
              <a:t>Работая </a:t>
            </a:r>
            <a:r>
              <a:rPr lang="ru-RU" sz="1800" dirty="0"/>
              <a:t>по данной теме и решая задачи клуба, мной были оформлены стенды для родителей, где они могут получать полную информацию о нашей работе. </a:t>
            </a:r>
            <a:endParaRPr lang="ru-RU" sz="1800" dirty="0" smtClean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1800" dirty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 smtClean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 smtClean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 smtClean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 lvl="0" indent="0">
              <a:lnSpc>
                <a:spcPct val="115000"/>
              </a:lnSpc>
              <a:buClr>
                <a:srgbClr val="FE8637"/>
              </a:buClr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0675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052736" y="1340768"/>
            <a:ext cx="504056" cy="76870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5" y="188926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68" y="215508"/>
            <a:ext cx="1768056" cy="23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5508"/>
            <a:ext cx="3060901" cy="22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94" y="4612133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" y="4293096"/>
            <a:ext cx="1800200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82" y="2892196"/>
            <a:ext cx="1782344" cy="23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94" y="2867412"/>
            <a:ext cx="1768860" cy="235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0383" y="1484784"/>
            <a:ext cx="45719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первом родительском собрании было проведено анкетирование родителей «Давайте познакомимся», из которого мы узнали о семьях и детях нашей группы. Тема собрания </a:t>
            </a:r>
            <a:r>
              <a:rPr lang="ru-RU" sz="2000" dirty="0" smtClean="0"/>
              <a:t>«</a:t>
            </a:r>
            <a:r>
              <a:rPr lang="ru-RU" sz="2000" dirty="0" smtClean="0"/>
              <a:t>Давайте знакомиться!</a:t>
            </a:r>
            <a:r>
              <a:rPr lang="ru-RU" sz="2000" dirty="0" smtClean="0"/>
              <a:t>», </a:t>
            </a:r>
            <a:r>
              <a:rPr lang="ru-RU" sz="2000" dirty="0" smtClean="0"/>
              <a:t>присутствовало </a:t>
            </a:r>
            <a:r>
              <a:rPr lang="ru-RU" sz="2000" dirty="0" smtClean="0"/>
              <a:t>12 </a:t>
            </a:r>
            <a:r>
              <a:rPr lang="ru-RU" sz="2000" dirty="0" smtClean="0"/>
              <a:t>человек. </a:t>
            </a:r>
          </a:p>
          <a:p>
            <a:pPr marL="0" indent="0">
              <a:buNone/>
            </a:pPr>
            <a:r>
              <a:rPr lang="ru-RU" sz="2000" dirty="0" smtClean="0"/>
              <a:t>Второе </a:t>
            </a:r>
            <a:r>
              <a:rPr lang="ru-RU" sz="2000" dirty="0" smtClean="0"/>
              <a:t>собрание мы провели по окончанию адаптационного периода, тема: «Адаптация – трудное время». Цель: развивать взаимодействие родителей и педагогов в вопросах воспитания и образования детей. Присутствовало 11 человек.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7039" r="42044" b="9863"/>
          <a:stretch/>
        </p:blipFill>
        <p:spPr bwMode="auto">
          <a:xfrm>
            <a:off x="2339752" y="3211149"/>
            <a:ext cx="3384376" cy="347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1268760"/>
            <a:ext cx="1080120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408712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dirty="0" smtClean="0"/>
              <a:t>Третье родительское </a:t>
            </a:r>
            <a:r>
              <a:rPr lang="ru-RU" dirty="0">
                <a:solidFill>
                  <a:prstClr val="black"/>
                </a:solidFill>
              </a:rPr>
              <a:t>мы провели в форме семинара-практикума, где родители делились своим опытом. Тема семинара «Пальцы помогают говорить», присутствовало 8 родителей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" y="2204864"/>
            <a:ext cx="3913187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576"/>
            <a:ext cx="39084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2340768" y="1052736"/>
            <a:ext cx="4320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914141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70485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>
                <a:solidFill>
                  <a:prstClr val="black"/>
                </a:solidFill>
              </a:rPr>
              <a:t>На данном семинаре родителям было дано задание сделать пальчиковые игры с учетом сенсорного развития детей своими руками.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>
                <a:solidFill>
                  <a:prstClr val="black"/>
                </a:solidFill>
              </a:rPr>
              <a:t>  Таким образом мы приняли участие в конкурсе «Веселая математика» и заняли первое место. Также принимали участие в осеннем конкурсе «Чудо овощи».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6" y="2738773"/>
            <a:ext cx="2934326" cy="39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196752" y="908720"/>
            <a:ext cx="216024" cy="50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течении года проводились консультации и беседы с родителями, как индивидуально, так и по подгруппам. </a:t>
            </a:r>
          </a:p>
          <a:p>
            <a:pPr marL="0" indent="0">
              <a:buNone/>
            </a:pPr>
            <a:r>
              <a:rPr lang="ru-RU" sz="1800" dirty="0" smtClean="0"/>
              <a:t>Темы консультаций: «Как пережить разлуку, или как научить ребенка любить д/с», «Если ваш ребенок кусается… Привычки», «Воспитание культурно-гигиенических навыков», «Игры и упражнения для развития речи детей», «Какие сказки читать детям? Как правильно общаться с детьми», «Игры для сенсорного развития детей раннего возраста. Учить цвета просто и весело».</a:t>
            </a:r>
          </a:p>
          <a:p>
            <a:pPr marL="0" indent="0">
              <a:buNone/>
            </a:pPr>
            <a:r>
              <a:rPr lang="ru-RU" sz="1800" dirty="0" smtClean="0"/>
              <a:t>Беседы: «Погода и одежда», «Как провести выходной день с детьми», «Ребенок на улице», проводились индивидуальные беседы по проблемам адаптации.</a:t>
            </a:r>
          </a:p>
          <a:p>
            <a:pPr marL="0" indent="0">
              <a:buNone/>
            </a:pPr>
            <a:r>
              <a:rPr lang="ru-RU" sz="1800" dirty="0" smtClean="0"/>
              <a:t>В приемной группы выставлялись папки-передвижки «Как одевать ребенка осенью, зимой, весной»,, папка-передвижка по адаптации и «Игры для непосед».</a:t>
            </a:r>
          </a:p>
          <a:p>
            <a:pPr marL="0" indent="0">
              <a:buNone/>
            </a:pPr>
            <a:r>
              <a:rPr lang="ru-RU" sz="1800" dirty="0" smtClean="0"/>
              <a:t>Еженедельно оформляли тематический уголок в соответствии с темой недели. Привлекали родителей к участию в тематических неделях.</a:t>
            </a:r>
          </a:p>
          <a:p>
            <a:pPr marL="0" indent="0">
              <a:buNone/>
            </a:pPr>
            <a:r>
              <a:rPr lang="ru-RU" sz="1800" dirty="0" smtClean="0"/>
              <a:t>По теме «дикие животные весной» семья </a:t>
            </a:r>
            <a:r>
              <a:rPr lang="ru-RU" sz="1800" dirty="0" err="1" smtClean="0"/>
              <a:t>Кайгородцевых</a:t>
            </a:r>
            <a:r>
              <a:rPr lang="ru-RU" sz="1800" dirty="0" smtClean="0"/>
              <a:t> сделала макет «дикие животные в лесу весной», а семья Щербаковых макет «Зоопарк». По теме «Мой дом», родители приняли активное участие и сделали несколько домов. По теме «одежда и обувь» семья Панфиловых и Гошко обшили кукол. По теме «Неделя конструирования» совместно с родителями был оформлен мини музей кубиков.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74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3" y="293084"/>
            <a:ext cx="2481663" cy="33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6137"/>
            <a:ext cx="2492963" cy="33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6137"/>
            <a:ext cx="2490127" cy="332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3" y="3832503"/>
            <a:ext cx="3620411" cy="27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2503"/>
            <a:ext cx="3620411" cy="27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556792" y="1628800"/>
            <a:ext cx="1008112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Родители принимали активное участие в проектной деятельности, в пополнении предметно-пространственной развивающей среды. В данный момент родители активно участвуют в оформлении участка группы.</a:t>
            </a:r>
          </a:p>
          <a:p>
            <a:pPr marL="0" indent="0">
              <a:buNone/>
            </a:pPr>
            <a:r>
              <a:rPr lang="ru-RU" sz="2000" dirty="0" smtClean="0"/>
              <a:t>Работа с родителями конечно сложна, но и в тоже время интересна. Только партнерское взаимодействие воспитателей </a:t>
            </a:r>
            <a:r>
              <a:rPr lang="ru-RU" sz="2000" dirty="0"/>
              <a:t>с</a:t>
            </a:r>
            <a:r>
              <a:rPr lang="ru-RU" sz="2000" dirty="0" smtClean="0"/>
              <a:t> родителями предполагает – взаимопомощь, взаимоуважение и взаимодоверие. А это, я считаю, одно из немаловажных условий успеха в нашей работе.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69668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Интересные события в жизни группы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течении года дети развивались согласно возрасту, изучали программный материал и показали положительную динамику по всем направлениям развития. В группе были организованы интересные проекты: «Мыло пенится, смотрите!», «В гостях у сказки», «Неделя </a:t>
            </a:r>
            <a:r>
              <a:rPr lang="ru-RU" sz="2000" dirty="0" smtClean="0"/>
              <a:t>радуги», а также новогодний утренник.</a:t>
            </a:r>
            <a:endParaRPr lang="ru-RU" sz="2000" dirty="0"/>
          </a:p>
        </p:txBody>
      </p:sp>
      <p:pic>
        <p:nvPicPr>
          <p:cNvPr id="4" name="Рисунок 3" descr="C:\Users\User\Desktop\дети мои\IMG-20171207-WA0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4563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ети мои\DSC_00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209925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дети мои\DSC_0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4695"/>
            <a:ext cx="3876973" cy="301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дети мои\DSC_0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52028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дети мои\DSC_00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5135"/>
            <a:ext cx="418595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Краткая характеристика группы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196752"/>
            <a:ext cx="8278631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нашей группе 16 детей, из них 6 – мальчиков и 10 – девочек.</a:t>
            </a:r>
          </a:p>
          <a:p>
            <a:pPr marL="0" indent="0">
              <a:buNone/>
            </a:pPr>
            <a:r>
              <a:rPr lang="ru-RU" sz="2000" dirty="0" smtClean="0"/>
              <a:t>Все дети хорошо адаптировались в детском саду. Легкая степень адаптации у 12 детей – это 87,5%, средняя составила 6,25% -это2 ребенка, тяжелой адаптации нет, неоконченная – у 2 детей – это составляет 6,25%. </a:t>
            </a:r>
          </a:p>
          <a:p>
            <a:pPr marL="0" indent="0">
              <a:buNone/>
            </a:pPr>
            <a:r>
              <a:rPr lang="ru-RU" sz="2000" dirty="0" smtClean="0"/>
              <a:t>В течении года дети </a:t>
            </a:r>
          </a:p>
          <a:p>
            <a:pPr marL="0" indent="0">
              <a:buNone/>
            </a:pPr>
            <a:r>
              <a:rPr lang="ru-RU" sz="2000" dirty="0" smtClean="0"/>
              <a:t>прибавили в среднем  вес – </a:t>
            </a:r>
          </a:p>
          <a:p>
            <a:pPr marL="0" indent="0">
              <a:buNone/>
            </a:pPr>
            <a:r>
              <a:rPr lang="ru-RU" sz="2000" dirty="0" smtClean="0"/>
              <a:t>от1кг.-1,5кг., рост от 2см. до 4см. </a:t>
            </a:r>
          </a:p>
          <a:p>
            <a:pPr marL="0" indent="0">
              <a:buNone/>
            </a:pPr>
            <a:r>
              <a:rPr lang="ru-RU" sz="2000" dirty="0" smtClean="0"/>
              <a:t>Первая группа здоровья у 6 детей, </a:t>
            </a:r>
          </a:p>
          <a:p>
            <a:pPr marL="0" indent="0">
              <a:buNone/>
            </a:pPr>
            <a:r>
              <a:rPr lang="ru-RU" sz="2000" dirty="0" smtClean="0"/>
              <a:t>вторая-11детей, </a:t>
            </a:r>
          </a:p>
          <a:p>
            <a:pPr marL="0" indent="0">
              <a:buNone/>
            </a:pPr>
            <a:r>
              <a:rPr lang="ru-RU" sz="2000" dirty="0" smtClean="0"/>
              <a:t>ЛФК-1, часто болеющий, </a:t>
            </a:r>
          </a:p>
          <a:p>
            <a:pPr marL="0" indent="0">
              <a:buNone/>
            </a:pPr>
            <a:r>
              <a:rPr lang="ru-RU" sz="2000" dirty="0" smtClean="0"/>
              <a:t>редко ходящий-1. </a:t>
            </a:r>
          </a:p>
          <a:p>
            <a:pPr marL="0" indent="0">
              <a:buNone/>
            </a:pPr>
            <a:r>
              <a:rPr lang="ru-RU" sz="2000" dirty="0" smtClean="0"/>
              <a:t>культурно-гигиенические </a:t>
            </a:r>
          </a:p>
          <a:p>
            <a:pPr marL="0" indent="0">
              <a:buNone/>
            </a:pPr>
            <a:r>
              <a:rPr lang="ru-RU" sz="2000" dirty="0" smtClean="0"/>
              <a:t>навыки сформированы.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6577" r="15492"/>
          <a:stretch/>
        </p:blipFill>
        <p:spPr bwMode="auto">
          <a:xfrm>
            <a:off x="4716016" y="3591217"/>
            <a:ext cx="419743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1052736"/>
            <a:ext cx="4320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667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48619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455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79" y="4005064"/>
            <a:ext cx="43204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619"/>
            <a:ext cx="2368781" cy="315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682"/>
            <a:ext cx="2328224" cy="31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7" y="220801"/>
            <a:ext cx="2304256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78" y="285566"/>
            <a:ext cx="2255682" cy="30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8" y="3502840"/>
            <a:ext cx="2377638" cy="317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62" y="3502840"/>
            <a:ext cx="4175681" cy="313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Участие в общественной жизни ДОУ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84314"/>
            <a:ext cx="8424936" cy="5445224"/>
          </a:xfrm>
        </p:spPr>
        <p:txBody>
          <a:bodyPr/>
          <a:lstStyle/>
          <a:p>
            <a:r>
              <a:rPr lang="ru-RU" dirty="0" smtClean="0"/>
              <a:t>Принимала участие в новогодних утренниках (дед Мороз), в организации вечеров </a:t>
            </a:r>
            <a:r>
              <a:rPr lang="ru-RU" dirty="0" smtClean="0"/>
              <a:t>отдыха. Педагог-наставник для молодого специалиста Ивановой </a:t>
            </a:r>
            <a:r>
              <a:rPr lang="ru-RU" dirty="0" smtClean="0"/>
              <a:t>Я. 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7" y="2852936"/>
            <a:ext cx="217184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5147617" cy="28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Достижения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5733256"/>
          </a:xfrm>
        </p:spPr>
        <p:txBody>
          <a:bodyPr/>
          <a:lstStyle/>
          <a:p>
            <a:r>
              <a:rPr lang="ru-RU" dirty="0" smtClean="0"/>
              <a:t>Адаптация детей прошла успешно. На конец года у детей сформированы культурно-гигиенические навыки. Если в начале года дети не умели говорить, то в конце учебного года дети начали говорить, и не просто словами, а предложениями. Научились снимать сандалики, носочки и штанишки, а также надевать их.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192355" cy="23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91" y="3739725"/>
            <a:ext cx="219370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Перспективы на следующий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24936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успехов и проблем, возникших в этом учебном году намечены задачи на следующий учебный год: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самообразованию, а именно расширить работу клуба.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интелектуальную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 «Поле чудес» с родителями.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игры: «Эмоциональный мир ребёнка».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создание положительной мотивации у родителей для дальнейшего взаимодействия с педагогами по проблемам воспитания детей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Развлечение «Вместе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весело шагать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!!!», где участниками будут дети и их родители. Цель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Привлечение родителей к развитию детей, путём совместного труда; сплочение в общем деле.</a:t>
            </a:r>
          </a:p>
          <a:p>
            <a:pPr marL="0" indent="0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Проведение различных мероприятий с детьми, а именно участие в конкурсах, утренниках, развлечениях и многое другое.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овысить уровень педагогического мастерства путем участия в педсоветах, семинарах, мастер – классах, обучения на курсах повышения квалификации. Принять участие на августовской конференции, опубликовать статью в сборнике НИИКПРО. </a:t>
            </a:r>
            <a:endParaRPr lang="ru-RU" sz="1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пожелания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5061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принимать детей в ясельную группу, если они намерены через полгода переходить в другой детский сад. Принимать детей по прописке.</a:t>
            </a:r>
          </a:p>
          <a:p>
            <a:pPr marL="0" indent="0">
              <a:buNone/>
            </a:pPr>
            <a:r>
              <a:rPr lang="ru-RU" dirty="0" smtClean="0"/>
              <a:t>Доработать календарный план по темам недели в ясельной группе.</a:t>
            </a:r>
          </a:p>
          <a:p>
            <a:pPr marL="0" indent="0">
              <a:buNone/>
            </a:pPr>
            <a:r>
              <a:rPr lang="ru-RU" dirty="0" smtClean="0"/>
              <a:t>Приглашать родителей для участия в утренниках, развлечениях на уровне детского сада.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6877272" y="5085184"/>
            <a:ext cx="6172200" cy="1371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188640" y="1052736"/>
            <a:ext cx="21602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529264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период адаптации я приложила максимум усилий, чтобы дети с желанием ходили в детский сад, быстрее привыкали к новым условиям. Ко всем детям осуществлялся индивидуальный подход. Был налажен тесный контакт с родителями. Каждый родитель получил памятку и рекомендации по адаптации ребенка к детскому саду. Проведенное анкетирование среди родителей «Давайте познакомимся» позволило полнее узнать о семье, ребенке, чтобы правильно и вовремя помочь родителям в адаптационный период.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0" y="3717032"/>
            <a:ext cx="2194981" cy="29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4104456" cy="285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087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Деятельность педагога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6166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Одной из задач федерального государственного стандарта дошкольного образования  является обеспечение психолого-педагогической поддержки семьи и повышение компетентности родителей в вопросах развития и образования детей, охраны и укрепления их здоровья. </a:t>
            </a:r>
          </a:p>
          <a:p>
            <a:pPr indent="0" algn="just">
              <a:spcAft>
                <a:spcPts val="10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Решая эту задачу, приоритетным направлением нашей группы является работа с родителями.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Сотрудничество с семьей является одним из важнейших условий организации эффективного воспитательного процесса в ДОУ. Для того чтобы родители стали активными помощниками педагогов, необходимо вовлечь их в жизнь детского сада. Клуб – наиболее подходящая для этого форма работы, позволяющая установить эффективное и целенаправленное взаимодействие детского сада 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родителей.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установления сотрудничества детского сада и семьи в вопросах обучения, воспитания и развития детей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мной организован родительский клуб «Хочу все знать».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Данная работа направлена на родителей детей раннего возраста, ведь если привлечь и заинтересовать родителей на начальном этапе посещения ребёнка детского сада, то можно выработать систему успешного сотрудничества детского сада и родителей.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Родительский клуб создан для любящих родителей, отдающих душу и сердце воспитанию детей.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40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5" y="1052736"/>
            <a:ext cx="432048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7"/>
            <a:ext cx="8208912" cy="6327097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родительского клуба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«Хочу все знать»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Установление сотрудничества дошкольного образовательного учреждения и семьи в вопросах воспитания детей раннего возраста, расширение  форм работы с родителями, обеспечение социализации  детей раннего возраста и их адаптации к поступлению в ДОУ.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клуба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«Хочу все знать»: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решение   проблемы адаптационного периода, подготовка детей к посещению ДОУ;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вовлечение  родителей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- образовательный процесс ДОУ, повышение их психолого-педагогической грамотности;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установление  контакта с семьей, оказание помощи родителям в преодолении барьера недоверия к дошкольному учреждению.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764704" y="228918"/>
            <a:ext cx="43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692696"/>
            <a:ext cx="72008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Работая по данной теме и решая задачи клуба, мной были оформлены стенды для родителей, где они могут получать полную информацию о нашей работе. Проводятся консультации, беседы, выставки, родительские собрания, принимаем участие в различных конкурсах, пополнили развивающую предметно-пространственную среду.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70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Взаимодействие с педагогами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56084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Принимала участие в педсовете 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Тема</a:t>
            </a:r>
            <a:r>
              <a:rPr lang="ru-RU" sz="2000" dirty="0">
                <a:solidFill>
                  <a:prstClr val="black"/>
                </a:solidFill>
              </a:rPr>
              <a:t>: «Создание максимально-благоприятных условий для развития познавательной активности и математических представлений у дошкольников посредством использования современных форм организации работы по </a:t>
            </a:r>
            <a:r>
              <a:rPr lang="ru-RU" sz="2000" dirty="0" smtClean="0">
                <a:solidFill>
                  <a:prstClr val="black"/>
                </a:solidFill>
              </a:rPr>
              <a:t>ФЭМП в </a:t>
            </a:r>
            <a:r>
              <a:rPr lang="ru-RU" sz="2000" dirty="0">
                <a:solidFill>
                  <a:prstClr val="black"/>
                </a:solidFill>
              </a:rPr>
              <a:t>соответствии с ФГОС ДО</a:t>
            </a:r>
            <a:r>
              <a:rPr lang="ru-RU" sz="2000" dirty="0" smtClean="0">
                <a:solidFill>
                  <a:prstClr val="black"/>
                </a:solidFill>
              </a:rPr>
              <a:t>», где представила картотеку игр по ориентировке в пространстве для детей раннего возраста.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У</a:t>
            </a:r>
            <a:r>
              <a:rPr lang="ru-RU" sz="2000" dirty="0" smtClean="0">
                <a:solidFill>
                  <a:prstClr val="black"/>
                </a:solidFill>
              </a:rPr>
              <a:t>частвовала в семинаре-практикуме «Организация подвижных игр в разных возрастных группах», на котором представила свой опыт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0134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908720"/>
            <a:ext cx="14401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4"/>
            <a:ext cx="7920880" cy="4840525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5"/>
            <a:ext cx="80648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 smtClean="0">
                <a:solidFill>
                  <a:prstClr val="black"/>
                </a:solidFill>
              </a:rPr>
              <a:t>Участвовала </a:t>
            </a:r>
            <a:r>
              <a:rPr lang="ru-RU" sz="2000" dirty="0">
                <a:solidFill>
                  <a:prstClr val="black"/>
                </a:solidFill>
              </a:rPr>
              <a:t>в семинаре-практикуме «Педагогические условия развития </a:t>
            </a:r>
            <a:r>
              <a:rPr lang="ru-RU" sz="2000" dirty="0" smtClean="0">
                <a:solidFill>
                  <a:prstClr val="black"/>
                </a:solidFill>
              </a:rPr>
              <a:t>математических представлений у дошкольников в свете реализации ФГОС ДО», где поделилась опытом работы и представила дидактические игры по сенсорному развитию детей раннего возраста.                                                                               </a:t>
            </a:r>
            <a:endParaRPr lang="ru-RU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-14703" r="-5514" b="14703"/>
          <a:stretch/>
        </p:blipFill>
        <p:spPr bwMode="auto">
          <a:xfrm>
            <a:off x="539552" y="2370928"/>
            <a:ext cx="4178803" cy="31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-386" r="20424" b="-1"/>
          <a:stretch/>
        </p:blipFill>
        <p:spPr bwMode="auto">
          <a:xfrm>
            <a:off x="5076056" y="2132856"/>
            <a:ext cx="2960503" cy="428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Участие в работе методического объединения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19256" cy="49171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Посетила МО в МКДОУ д/с «Родничок» по внедрению технологии ТРИЗ для дошкольников для начинающих.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 Была участником на третьей Всероссийской научно-практической конференции «ОТСМ-РТВ-ТРИЗ в образовательном процессе ДО».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Присутствовала на районном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семинаре-практикуме в УМЦ,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где воспитатели д/с «Огонек»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представили свой опыт по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работе с родителями. Тема семи-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н</a:t>
            </a:r>
            <a:r>
              <a:rPr lang="ru-RU" sz="2000" dirty="0" smtClean="0"/>
              <a:t>ара «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580836" cy="268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746</TotalTime>
  <Words>1403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МКДОУ детский сад «Красная шапочка»  </vt:lpstr>
      <vt:lpstr>Краткая характеристика группы</vt:lpstr>
      <vt:lpstr>Презентация PowerPoint</vt:lpstr>
      <vt:lpstr>Деятельность педагога</vt:lpstr>
      <vt:lpstr>Презентация PowerPoint</vt:lpstr>
      <vt:lpstr>Презентация PowerPoint</vt:lpstr>
      <vt:lpstr>Взаимодействие с педагогами</vt:lpstr>
      <vt:lpstr>Презентация PowerPoint</vt:lpstr>
      <vt:lpstr>Участие в работе методического объединения</vt:lpstr>
      <vt:lpstr>Взаимодействие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Интересные события в жизни группы</vt:lpstr>
      <vt:lpstr>Презентация PowerPoint</vt:lpstr>
      <vt:lpstr>Презентация PowerPoint</vt:lpstr>
      <vt:lpstr>Презентация PowerPoint</vt:lpstr>
      <vt:lpstr>Участие в общественной жизни ДОУ</vt:lpstr>
      <vt:lpstr>Достижения детей</vt:lpstr>
      <vt:lpstr>Перспективы на следующий год</vt:lpstr>
      <vt:lpstr>пожелания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«Красная шапочка» вторая группа раннего возраста «Ладушки» (1.5 – 2г.)</dc:title>
  <dc:creator>User</dc:creator>
  <cp:lastModifiedBy>User</cp:lastModifiedBy>
  <cp:revision>62</cp:revision>
  <dcterms:created xsi:type="dcterms:W3CDTF">2018-05-17T00:59:15Z</dcterms:created>
  <dcterms:modified xsi:type="dcterms:W3CDTF">2018-05-21T03:16:58Z</dcterms:modified>
</cp:coreProperties>
</file>