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1" r:id="rId6"/>
    <p:sldId id="265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F2687D-9414-4CEB-BEB8-88DF480CC3E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D7BE96-3F70-47C5-973B-C7C3A1D3B8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196752"/>
            <a:ext cx="6373192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</a:t>
            </a:r>
            <a:r>
              <a:rPr lang="ru-RU" dirty="0" smtClean="0"/>
              <a:t>работы с родителями </a:t>
            </a:r>
            <a:r>
              <a:rPr lang="ru-RU" dirty="0" smtClean="0"/>
              <a:t>по развитию </a:t>
            </a:r>
            <a:r>
              <a:rPr lang="ru-RU" dirty="0" smtClean="0"/>
              <a:t>речи детей </a:t>
            </a:r>
            <a:r>
              <a:rPr lang="ru-RU" dirty="0" smtClean="0"/>
              <a:t>в средней группе.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 вместе с детьми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132856"/>
            <a:ext cx="5222615" cy="39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вместе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Чтение книг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376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 музей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5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Заседание родительского клуба</a:t>
            </a:r>
            <a:endParaRPr lang="ru-RU" dirty="0"/>
          </a:p>
        </p:txBody>
      </p:sp>
      <p:pic>
        <p:nvPicPr>
          <p:cNvPr id="3" name="Рисунок 2" descr="https://pimg.mycdn.me/getImage?disableStub=true&amp;type=VIDEO_S_720&amp;url=http%3A%2F%2Fvdp.mycdn.me%2FgetImage%3Fid%3D222341499482%26idx%3D0%26thumbType%3D37&amp;signatureToken=dUUeb1gRSzwLEzhX4d9BGQ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8" r="10218"/>
          <a:stretch/>
        </p:blipFill>
        <p:spPr bwMode="auto">
          <a:xfrm>
            <a:off x="1895294" y="2132856"/>
            <a:ext cx="5760640" cy="3879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48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8" y="980728"/>
            <a:ext cx="6799430" cy="388843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</TotalTime>
  <Words>29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Формы работы с родителями по развитию речи детей в средней группе.</vt:lpstr>
      <vt:lpstr>Учим вместе с детьми</vt:lpstr>
      <vt:lpstr>Читаем вместе</vt:lpstr>
      <vt:lpstr>Чтение книг</vt:lpstr>
      <vt:lpstr>Мини музей</vt:lpstr>
      <vt:lpstr>Заседание родительского клуба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по развитию речи в средней группе.</dc:title>
  <dc:creator>User</dc:creator>
  <cp:lastModifiedBy>User</cp:lastModifiedBy>
  <cp:revision>9</cp:revision>
  <dcterms:created xsi:type="dcterms:W3CDTF">2016-11-23T05:19:53Z</dcterms:created>
  <dcterms:modified xsi:type="dcterms:W3CDTF">2016-11-28T17:21:46Z</dcterms:modified>
</cp:coreProperties>
</file>