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58" r:id="rId2"/>
    <p:sldId id="259" r:id="rId3"/>
    <p:sldId id="260" r:id="rId4"/>
    <p:sldId id="261" r:id="rId5"/>
    <p:sldId id="290" r:id="rId6"/>
    <p:sldId id="262" r:id="rId7"/>
    <p:sldId id="263" r:id="rId8"/>
    <p:sldId id="267" r:id="rId9"/>
    <p:sldId id="264" r:id="rId10"/>
    <p:sldId id="265" r:id="rId11"/>
    <p:sldId id="266" r:id="rId12"/>
    <p:sldId id="268" r:id="rId13"/>
    <p:sldId id="269" r:id="rId14"/>
    <p:sldId id="272" r:id="rId15"/>
    <p:sldId id="285" r:id="rId16"/>
    <p:sldId id="271" r:id="rId17"/>
    <p:sldId id="273" r:id="rId18"/>
    <p:sldId id="280" r:id="rId19"/>
    <p:sldId id="281" r:id="rId20"/>
    <p:sldId id="279" r:id="rId21"/>
    <p:sldId id="270" r:id="rId22"/>
    <p:sldId id="274" r:id="rId23"/>
    <p:sldId id="275" r:id="rId24"/>
    <p:sldId id="289" r:id="rId25"/>
    <p:sldId id="277" r:id="rId26"/>
    <p:sldId id="278" r:id="rId27"/>
    <p:sldId id="282" r:id="rId28"/>
    <p:sldId id="283" r:id="rId29"/>
    <p:sldId id="284" r:id="rId30"/>
    <p:sldId id="288" r:id="rId31"/>
    <p:sldId id="286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974" y="-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A0B31-6E44-45E3-9730-DEC9E1E02F4C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A31360-0851-4B48-92A6-B06FF32E6A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305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31360-0851-4B48-92A6-B06FF32E6AB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716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2F02-0A0B-4D77-95CE-C11A14CCA45E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18AF9-E379-48FD-8B2E-F74AB82C46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2F02-0A0B-4D77-95CE-C11A14CCA45E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18AF9-E379-48FD-8B2E-F74AB82C46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2F02-0A0B-4D77-95CE-C11A14CCA45E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18AF9-E379-48FD-8B2E-F74AB82C46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2F02-0A0B-4D77-95CE-C11A14CCA45E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18AF9-E379-48FD-8B2E-F74AB82C46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2F02-0A0B-4D77-95CE-C11A14CCA45E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18AF9-E379-48FD-8B2E-F74AB82C46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2F02-0A0B-4D77-95CE-C11A14CCA45E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18AF9-E379-48FD-8B2E-F74AB82C46F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2F02-0A0B-4D77-95CE-C11A14CCA45E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18AF9-E379-48FD-8B2E-F74AB82C46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2F02-0A0B-4D77-95CE-C11A14CCA45E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18AF9-E379-48FD-8B2E-F74AB82C46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2F02-0A0B-4D77-95CE-C11A14CCA45E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18AF9-E379-48FD-8B2E-F74AB82C46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2F02-0A0B-4D77-95CE-C11A14CCA45E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618AF9-E379-48FD-8B2E-F74AB82C46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2F02-0A0B-4D77-95CE-C11A14CCA45E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18AF9-E379-48FD-8B2E-F74AB82C46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09D2F02-0A0B-4D77-95CE-C11A14CCA45E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9D618AF9-E379-48FD-8B2E-F74AB82C46F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140000">
            <a:off x="889895" y="1605820"/>
            <a:ext cx="5648623" cy="1204306"/>
          </a:xfrm>
        </p:spPr>
        <p:txBody>
          <a:bodyPr/>
          <a:lstStyle/>
          <a:p>
            <a:pPr algn="ctr"/>
            <a:r>
              <a:rPr lang="ru-RU" sz="4000" dirty="0" smtClean="0"/>
              <a:t>Конкурс «Родительский коллектив года»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9140000">
            <a:off x="1332145" y="2426108"/>
            <a:ext cx="6511131" cy="69467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Группа «Ладушки</a:t>
            </a:r>
            <a:r>
              <a:rPr lang="ru-RU" sz="1600" dirty="0" smtClean="0"/>
              <a:t>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3716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Домашнее задание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5"/>
          <a:stretch/>
        </p:blipFill>
        <p:spPr bwMode="auto">
          <a:xfrm>
            <a:off x="1043608" y="1008753"/>
            <a:ext cx="2808312" cy="398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2953814" cy="393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918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493456" cy="686976"/>
          </a:xfrm>
        </p:spPr>
        <p:txBody>
          <a:bodyPr/>
          <a:lstStyle/>
          <a:p>
            <a:pPr algn="ctr"/>
            <a:r>
              <a:rPr lang="ru-RU" sz="2400" dirty="0" smtClean="0"/>
              <a:t>Домашнее задание – экспериментируем с детьми</a:t>
            </a:r>
            <a:endParaRPr lang="ru-RU" sz="24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259228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62548"/>
            <a:ext cx="2561179" cy="465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56792"/>
            <a:ext cx="259228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316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макеты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2684859" cy="357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44659"/>
            <a:ext cx="4608512" cy="345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217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2520280" cy="360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8799"/>
            <a:ext cx="2435535" cy="363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8799"/>
            <a:ext cx="2707304" cy="360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169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77743"/>
            <a:ext cx="2445582" cy="326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0" y="338296"/>
            <a:ext cx="2926971" cy="390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574" y="341706"/>
            <a:ext cx="2949638" cy="393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111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Дидактические игры</a:t>
            </a:r>
            <a:endParaRPr lang="ru-RU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2684859" cy="357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205362"/>
            <a:ext cx="270030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t="11327"/>
          <a:stretch/>
        </p:blipFill>
        <p:spPr bwMode="auto">
          <a:xfrm>
            <a:off x="3203848" y="1208775"/>
            <a:ext cx="2955140" cy="36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692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Пальчиковый и настольный театр</a:t>
            </a:r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30314"/>
            <a:ext cx="2993655" cy="224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9" y="1730313"/>
            <a:ext cx="2993654" cy="224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32755"/>
            <a:ext cx="2430268" cy="3240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361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6198229" cy="46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239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243"/>
            <a:ext cx="3421186" cy="456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4243"/>
            <a:ext cx="3384376" cy="451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701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3564395" cy="475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3600400" cy="4800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637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Домашнее задание </a:t>
            </a:r>
            <a:endParaRPr lang="ru-RU" dirty="0"/>
          </a:p>
        </p:txBody>
      </p:sp>
      <p:pic>
        <p:nvPicPr>
          <p:cNvPr id="4" name="Picture 2" descr="C:\Users\User\Desktop\Новая папка\DSC_00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0728"/>
            <a:ext cx="5313394" cy="398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21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684408" cy="276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22850"/>
            <a:ext cx="3733502" cy="28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13"/>
          <a:stretch/>
        </p:blipFill>
        <p:spPr bwMode="auto">
          <a:xfrm>
            <a:off x="2843807" y="3573016"/>
            <a:ext cx="319151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473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848872" cy="1152128"/>
          </a:xfrm>
        </p:spPr>
        <p:txBody>
          <a:bodyPr/>
          <a:lstStyle/>
          <a:p>
            <a:pPr algn="ctr"/>
            <a:r>
              <a:rPr lang="ru-RU" sz="2000" dirty="0" smtClean="0"/>
              <a:t>Принимая участие в семинаре по конструированию, мы приобрели детям кубики и разные виды </a:t>
            </a:r>
            <a:r>
              <a:rPr lang="ru-RU" sz="2000" dirty="0" smtClean="0"/>
              <a:t>конструкторов </a:t>
            </a:r>
            <a:endParaRPr lang="ru-RU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2827082" cy="376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84784"/>
            <a:ext cx="280831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876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/>
              <a:t>Помогали украсить группу к новому году, делали украшения своими руками</a:t>
            </a:r>
            <a:endParaRPr lang="ru-RU" sz="24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3"/>
            <a:ext cx="2880320" cy="384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40768"/>
            <a:ext cx="441649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28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/>
              <a:t>Помогаем пополнять среду по темам недели</a:t>
            </a:r>
            <a:endParaRPr lang="ru-RU" sz="24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2844"/>
            <a:ext cx="2684859" cy="357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88471"/>
            <a:ext cx="2664296" cy="355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76372"/>
            <a:ext cx="2664296" cy="355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180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13514" b="6977"/>
          <a:stretch/>
        </p:blipFill>
        <p:spPr bwMode="auto">
          <a:xfrm>
            <a:off x="755576" y="332656"/>
            <a:ext cx="7560840" cy="4591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100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/>
              <a:t>Для физкультурной формы мы приобрели крючки и мешочки, а для лепки из теста 0 формочки</a:t>
            </a:r>
            <a:endParaRPr lang="ru-RU" sz="24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42857"/>
            <a:ext cx="2915493" cy="388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1268760"/>
            <a:ext cx="508856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329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Акция «</a:t>
            </a:r>
            <a:r>
              <a:rPr lang="ru-RU" dirty="0" err="1" smtClean="0"/>
              <a:t>неболейка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048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280831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342793"/>
            <a:ext cx="4824537" cy="361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505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Огород на окне</a:t>
            </a:r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10741"/>
            <a:ext cx="2880321" cy="384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44323"/>
            <a:ext cx="2857825" cy="381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2880320" cy="384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861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79" y="4027816"/>
            <a:ext cx="3653947" cy="27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1330"/>
            <a:ext cx="2895539" cy="386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9347"/>
            <a:ext cx="2895539" cy="386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667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5401"/>
            <a:ext cx="3528392" cy="470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1428"/>
            <a:ext cx="3528392" cy="470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984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/>
              <a:t>Соревнования между воспитателями и родителями «Осенние розыгрыши»</a:t>
            </a:r>
            <a:endParaRPr lang="ru-RU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628800"/>
            <a:ext cx="441649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4464496" cy="334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2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/>
              <a:t>Принимая участие в проекте «Профессии» , мы помогли пополнить игровые уголки «больница», «кухня». </a:t>
            </a:r>
            <a:endParaRPr lang="ru-RU" sz="24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3983882" cy="298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0" b="19109"/>
          <a:stretch/>
        </p:blipFill>
        <p:spPr bwMode="auto">
          <a:xfrm>
            <a:off x="4287862" y="1700808"/>
            <a:ext cx="4635320" cy="313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904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Экологическая акция «Дом для птиц»</a:t>
            </a:r>
            <a:endParaRPr lang="ru-RU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52736"/>
            <a:ext cx="6120680" cy="459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137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86702"/>
            <a:ext cx="5130433" cy="38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06358"/>
            <a:ext cx="345638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419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560840" cy="792088"/>
          </a:xfrm>
        </p:spPr>
        <p:txBody>
          <a:bodyPr/>
          <a:lstStyle/>
          <a:p>
            <a:pPr algn="ctr"/>
            <a:r>
              <a:rPr lang="ru-RU" sz="2400" dirty="0" smtClean="0"/>
              <a:t>Интеллектуальная игра поле чудес «Эмоциональный мир ребенка»</a:t>
            </a:r>
            <a:endParaRPr lang="ru-RU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2293"/>
            <a:ext cx="5110379" cy="3832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4" r="37148"/>
          <a:stretch/>
        </p:blipFill>
        <p:spPr bwMode="auto">
          <a:xfrm>
            <a:off x="5580112" y="1268760"/>
            <a:ext cx="3343771" cy="382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36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Настольные игры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2684859" cy="357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68760"/>
            <a:ext cx="2673522" cy="35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71384"/>
            <a:ext cx="2671554" cy="356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375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365760"/>
            <a:ext cx="6624736" cy="686976"/>
          </a:xfrm>
        </p:spPr>
        <p:txBody>
          <a:bodyPr/>
          <a:lstStyle/>
          <a:p>
            <a:pPr algn="ctr"/>
            <a:r>
              <a:rPr lang="ru-RU" sz="2400" dirty="0" smtClean="0"/>
              <a:t>Семинар-практикум «Пальцы помогают говорить»</a:t>
            </a:r>
            <a:endParaRPr lang="ru-RU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32048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09" y="1794558"/>
            <a:ext cx="4161355" cy="312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08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Трудовой десант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24744"/>
            <a:ext cx="2592288" cy="36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3"/>
          <a:stretch/>
        </p:blipFill>
        <p:spPr bwMode="auto">
          <a:xfrm>
            <a:off x="6660232" y="1098080"/>
            <a:ext cx="2330688" cy="368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83788"/>
            <a:ext cx="3501961" cy="262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240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637472" cy="1047016"/>
          </a:xfrm>
        </p:spPr>
        <p:txBody>
          <a:bodyPr/>
          <a:lstStyle/>
          <a:p>
            <a:pPr algn="ctr"/>
            <a:r>
              <a:rPr lang="ru-RU" sz="2400" dirty="0" smtClean="0"/>
              <a:t>Зимой на участке была построена горка, в строительстве которой принимали участие как папы, так и мамы.</a:t>
            </a:r>
            <a:endParaRPr lang="ru-RU" sz="24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80795"/>
            <a:ext cx="2952328" cy="393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91238"/>
            <a:ext cx="2939600" cy="391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80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575"/>
            <a:ext cx="3457759" cy="461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1584"/>
            <a:ext cx="3442002" cy="458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2804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277</TotalTime>
  <Words>156</Words>
  <Application>Microsoft Office PowerPoint</Application>
  <PresentationFormat>Экран (4:3)</PresentationFormat>
  <Paragraphs>23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Углы</vt:lpstr>
      <vt:lpstr>Конкурс «Родительский коллектив года»</vt:lpstr>
      <vt:lpstr>Домашнее задание </vt:lpstr>
      <vt:lpstr>Соревнования между воспитателями и родителями «Осенние розыгрыши»</vt:lpstr>
      <vt:lpstr>Интеллектуальная игра поле чудес «Эмоциональный мир ребенка»</vt:lpstr>
      <vt:lpstr>Настольные игры</vt:lpstr>
      <vt:lpstr>Семинар-практикум «Пальцы помогают говорить»</vt:lpstr>
      <vt:lpstr>Трудовой десант</vt:lpstr>
      <vt:lpstr>Зимой на участке была построена горка, в строительстве которой принимали участие как папы, так и мамы.</vt:lpstr>
      <vt:lpstr>Презентация PowerPoint</vt:lpstr>
      <vt:lpstr>Домашнее задание</vt:lpstr>
      <vt:lpstr>Домашнее задание – экспериментируем с детьми</vt:lpstr>
      <vt:lpstr>макеты</vt:lpstr>
      <vt:lpstr>Презентация PowerPoint</vt:lpstr>
      <vt:lpstr>Презентация PowerPoint</vt:lpstr>
      <vt:lpstr>Дидактические игры</vt:lpstr>
      <vt:lpstr>Пальчиковый и настольный театр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Принимая участие в семинаре по конструированию, мы приобрели детям кубики и разные виды конструкторов </vt:lpstr>
      <vt:lpstr>Помогали украсить группу к новому году, делали украшения своими руками</vt:lpstr>
      <vt:lpstr>Помогаем пополнять среду по темам недели</vt:lpstr>
      <vt:lpstr>Презентация PowerPoint</vt:lpstr>
      <vt:lpstr>Для физкультурной формы мы приобрели крючки и мешочки, а для лепки из теста 0 формочки</vt:lpstr>
      <vt:lpstr>Акция «неболейка»</vt:lpstr>
      <vt:lpstr>Огород на окне</vt:lpstr>
      <vt:lpstr>Презентация PowerPoint</vt:lpstr>
      <vt:lpstr>Презентация PowerPoint</vt:lpstr>
      <vt:lpstr>Принимая участие в проекте «Профессии» , мы помогли пополнить игровые уголки «больница», «кухня». </vt:lpstr>
      <vt:lpstr>Экологическая акция «Дом для птиц»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24</cp:revision>
  <dcterms:created xsi:type="dcterms:W3CDTF">2019-05-12T03:54:38Z</dcterms:created>
  <dcterms:modified xsi:type="dcterms:W3CDTF">2019-05-15T01:26:33Z</dcterms:modified>
</cp:coreProperties>
</file>