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2191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«</a:t>
            </a:r>
            <a:r>
              <a:rPr lang="ru-RU" dirty="0" err="1" smtClean="0">
                <a:latin typeface="+mn-lt"/>
              </a:rPr>
              <a:t>Фликеры</a:t>
            </a:r>
            <a:r>
              <a:rPr lang="ru-RU" dirty="0" smtClean="0">
                <a:latin typeface="+mn-lt"/>
              </a:rPr>
              <a:t> на защите детей»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0" y="4205068"/>
            <a:ext cx="2971800" cy="14196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Подготовила:</a:t>
            </a:r>
          </a:p>
          <a:p>
            <a:pPr algn="l"/>
            <a:r>
              <a:rPr lang="ru-RU" dirty="0" smtClean="0"/>
              <a:t>Воспитатель </a:t>
            </a:r>
          </a:p>
          <a:p>
            <a:pPr algn="l"/>
            <a:r>
              <a:rPr lang="en-US" dirty="0" smtClean="0"/>
              <a:t>I </a:t>
            </a:r>
            <a:r>
              <a:rPr lang="ru-RU" dirty="0" smtClean="0"/>
              <a:t>квалификационной категории </a:t>
            </a:r>
          </a:p>
          <a:p>
            <a:pPr algn="l"/>
            <a:r>
              <a:rPr lang="ru-RU" dirty="0" smtClean="0"/>
              <a:t>Казанцева А. П.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62000" y="457200"/>
            <a:ext cx="7778496" cy="914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3e6shjo-00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71600" y="3352800"/>
            <a:ext cx="3124200" cy="3124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533401"/>
            <a:ext cx="7924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Муниципальное казенное дошкольное образовательное учреждение </a:t>
            </a:r>
            <a:r>
              <a:rPr kumimoji="0" lang="ru-RU" sz="1400" b="1" i="0" u="none" strike="noStrike" kern="0" cap="small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Искитимского</a:t>
            </a: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 района    Новосибирской   области   детский  сад  комбинированного вида «Красная шапочка»  </a:t>
            </a:r>
            <a:r>
              <a:rPr kumimoji="0" lang="ru-RU" sz="1400" b="1" i="0" u="none" strike="noStrike" kern="0" cap="small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р.п</a:t>
            </a: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. Линево</a:t>
            </a: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"/>
                <a:ea typeface="Times New Roman"/>
              </a:rPr>
              <a:t/>
            </a:r>
            <a:b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"/>
                <a:ea typeface="Times New Roman"/>
              </a:rPr>
            </a:br>
            <a:r>
              <a:rPr kumimoji="0" lang="ru-RU" sz="1400" b="1" i="0" u="sng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___________________________________________________________________</a:t>
            </a: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"/>
                <a:ea typeface="Times New Roman"/>
              </a:rPr>
              <a:t/>
            </a:r>
            <a:b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"/>
                <a:ea typeface="Times New Roman"/>
              </a:rPr>
            </a:b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Адрес: 633216 </a:t>
            </a:r>
            <a:r>
              <a:rPr kumimoji="0" lang="ru-RU" sz="1400" b="1" i="0" u="none" strike="noStrike" kern="0" cap="small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р.п</a:t>
            </a: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. Линево 4 - микрорайон д. 15,  </a:t>
            </a:r>
            <a:r>
              <a:rPr kumimoji="0" lang="ru-RU" sz="1400" b="1" i="0" u="none" strike="noStrike" kern="0" cap="small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Искитимский</a:t>
            </a: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  район, Новосибирская обл., тел/ факс (8) 383 -43-33-821 </a:t>
            </a:r>
            <a:r>
              <a:rPr kumimoji="0" lang="ru-RU" sz="1400" b="1" i="0" u="none" strike="noStrike" kern="0" cap="small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Е-mail:shapocka</a:t>
            </a: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-</a:t>
            </a:r>
            <a:r>
              <a:rPr kumimoji="0" lang="en-US" sz="1400" b="1" i="0" u="none" strike="noStrike" kern="0" cap="small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linevo</a:t>
            </a: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@</a:t>
            </a:r>
            <a:r>
              <a:rPr kumimoji="0" lang="en-US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mail</a:t>
            </a: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.</a:t>
            </a:r>
            <a:r>
              <a:rPr kumimoji="0" lang="ru-RU" sz="1400" b="1" i="0" u="none" strike="noStrike" kern="0" cap="small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imes New Roman"/>
                <a:ea typeface="Times New Roman"/>
              </a:rPr>
              <a:t>ru</a:t>
            </a: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"/>
                <a:ea typeface="Times New Roman"/>
              </a:rPr>
              <a:t/>
            </a:r>
            <a:b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"/>
                <a:ea typeface="Times New Roman"/>
              </a:rPr>
            </a:b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Verdana"/>
              </a:rPr>
              <a:t/>
            </a:r>
            <a:b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Verdana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Помните!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i="1" dirty="0" err="1" smtClean="0">
                <a:solidFill>
                  <a:srgbClr val="FF0000"/>
                </a:solidFill>
              </a:rPr>
              <a:t>Фликер</a:t>
            </a:r>
            <a:r>
              <a:rPr lang="ru-RU" sz="4000" b="1" i="1" dirty="0" smtClean="0">
                <a:solidFill>
                  <a:srgbClr val="FF0000"/>
                </a:solidFill>
              </a:rPr>
              <a:t> не освобождает Вас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от соблюдения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Правил дорожного движения!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Статистика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1935480"/>
            <a:ext cx="6477000" cy="438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Согласно статистическим данным количество дорожно-транспортных происшествий с каждым годом растет. Увеличивается число аварий с летальным исходом и с полученными тяжкими телесными повреждениями. На всем этом фоне лидируют происшествия, пострадавшими которых есть дети. </a:t>
            </a:r>
          </a:p>
          <a:p>
            <a:pPr algn="ctr">
              <a:buNone/>
            </a:pPr>
            <a:r>
              <a:rPr lang="ru-RU" sz="2000" dirty="0" smtClean="0"/>
              <a:t>Большинство наездов на пешеходов происходит из-за того, что последних просто не видно на дороге. Чтобы обезопасить ребенка в это время, необходимо, чтобы малыш был заметен для автолюбителей.</a:t>
            </a:r>
            <a:endParaRPr lang="ru-RU" sz="2000" dirty="0"/>
          </a:p>
        </p:txBody>
      </p:sp>
      <p:pic>
        <p:nvPicPr>
          <p:cNvPr id="8" name="Рисунок 7" descr="Полицейски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828800"/>
            <a:ext cx="3276600" cy="4245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71800" y="2286000"/>
            <a:ext cx="365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Мы давно привыкли к полоскам, отражающим свет, на полицейской форме, одежде работников ремонтных служб. </a:t>
            </a:r>
            <a:endParaRPr lang="ru-RU" sz="2800" dirty="0"/>
          </a:p>
        </p:txBody>
      </p:sp>
      <p:pic>
        <p:nvPicPr>
          <p:cNvPr id="7" name="Содержимое 6" descr="jilet-signalnyiy-dlya-dps-600-r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1371600"/>
            <a:ext cx="2840000" cy="3962400"/>
          </a:xfrm>
        </p:spPr>
      </p:pic>
      <p:pic>
        <p:nvPicPr>
          <p:cNvPr id="8" name="Рисунок 7" descr="74.750x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295400"/>
            <a:ext cx="244475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Пункт 4.1 ПДД гласит: 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«При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светоотражающими элементами и обеспечить видимость этих предметов водителями транспортных средств».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Расстояние с которого заметен пешеход.</a:t>
            </a:r>
            <a:endParaRPr lang="ru-RU" b="1" dirty="0"/>
          </a:p>
        </p:txBody>
      </p:sp>
      <p:pic>
        <p:nvPicPr>
          <p:cNvPr id="4" name="Содержимое 3" descr="sveh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6000" y="1828800"/>
            <a:ext cx="4419600" cy="1979094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38862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темноте водитель автомобиля замечает пешехода лишь на расстоянии 25-30 м. </a:t>
            </a:r>
          </a:p>
          <a:p>
            <a:pPr algn="ctr"/>
            <a:r>
              <a:rPr lang="ru-RU" sz="2400" dirty="0" smtClean="0"/>
              <a:t>А пешехода со </a:t>
            </a:r>
            <a:r>
              <a:rPr lang="ru-RU" sz="2400" dirty="0" err="1" smtClean="0"/>
              <a:t>фликерами</a:t>
            </a:r>
            <a:r>
              <a:rPr lang="ru-RU" sz="2400" dirty="0" smtClean="0"/>
              <a:t>: С ближним светом – 150м, с дальним светом - 400 м .</a:t>
            </a:r>
          </a:p>
          <a:p>
            <a:pPr algn="ctr"/>
            <a:r>
              <a:rPr lang="ru-RU" sz="2400" b="1" dirty="0" smtClean="0"/>
              <a:t>Вывод</a:t>
            </a:r>
            <a:r>
              <a:rPr lang="ru-RU" sz="2400" dirty="0" smtClean="0"/>
              <a:t>: </a:t>
            </a:r>
            <a:r>
              <a:rPr lang="ru-RU" sz="2400" b="1" dirty="0" err="1" smtClean="0"/>
              <a:t>фликер</a:t>
            </a:r>
            <a:r>
              <a:rPr lang="ru-RU" sz="2400" b="1" dirty="0" smtClean="0"/>
              <a:t> может спасти жизнь!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Фликеры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743200" y="1752600"/>
            <a:ext cx="6096000" cy="45720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3700" dirty="0" smtClean="0"/>
              <a:t>        </a:t>
            </a:r>
            <a:r>
              <a:rPr lang="ru-RU" sz="6000" dirty="0" smtClean="0"/>
              <a:t>- это изделия для детей и взрослых в виде нашивок, шевронов или подвесок для ношения в ночное время для снижения случаев наезда на пешеходов.</a:t>
            </a:r>
          </a:p>
          <a:p>
            <a:pPr algn="ctr">
              <a:buNone/>
            </a:pPr>
            <a:r>
              <a:rPr lang="ru-RU" sz="6000" b="1" dirty="0" smtClean="0"/>
              <a:t>     </a:t>
            </a:r>
            <a:r>
              <a:rPr lang="ru-RU" sz="6000" b="1" dirty="0" err="1" smtClean="0"/>
              <a:t>Фликер</a:t>
            </a:r>
            <a:r>
              <a:rPr lang="ru-RU" sz="6000" b="1" dirty="0" smtClean="0"/>
              <a:t> (</a:t>
            </a:r>
            <a:r>
              <a:rPr lang="ru-RU" sz="6000" b="1" dirty="0" err="1" smtClean="0"/>
              <a:t>световозвращатель</a:t>
            </a:r>
            <a:r>
              <a:rPr lang="ru-RU" sz="6000" dirty="0" smtClean="0"/>
              <a:t>) на одежде - на сегодняшний день реальный способ уберечь ребенка от травмы на неосвещенной дороге. </a:t>
            </a:r>
            <a:r>
              <a:rPr lang="ru-RU" sz="6000" dirty="0" err="1" smtClean="0"/>
              <a:t>Фликеры</a:t>
            </a:r>
            <a:r>
              <a:rPr lang="ru-RU" sz="6000" dirty="0" smtClean="0"/>
              <a:t> отражают свет фар автомобилей и позволяют водителю заметить человека на дороге на расстоянии до 200 метров даже в темное время суток при ближнем свете фар. Когда фары автомобиля "выхватывают" пусть даже маленький </a:t>
            </a:r>
            <a:r>
              <a:rPr lang="ru-RU" sz="6000" dirty="0" err="1" smtClean="0"/>
              <a:t>световозвращатель</a:t>
            </a:r>
            <a:r>
              <a:rPr lang="ru-RU" sz="6000" dirty="0" smtClean="0"/>
              <a:t>, водитель издалека видит яркую световую точку. Поэтому шансы, что пешеход или велосипедист будут замечены, увеличиваются во много раз.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defaul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2286000"/>
            <a:ext cx="2895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Виды </a:t>
            </a:r>
            <a:r>
              <a:rPr lang="ru-RU" b="1" dirty="0" err="1" smtClean="0">
                <a:latin typeface="+mn-lt"/>
              </a:rPr>
              <a:t>фликеров</a:t>
            </a:r>
            <a:endParaRPr lang="ru-RU" b="1" dirty="0">
              <a:latin typeface="+mn-lt"/>
            </a:endParaRPr>
          </a:p>
        </p:txBody>
      </p:sp>
      <p:pic>
        <p:nvPicPr>
          <p:cNvPr id="4" name="Содержимое 3" descr="4554791_2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3000" y="1828800"/>
            <a:ext cx="1828800" cy="1828800"/>
          </a:xfrm>
        </p:spPr>
      </p:pic>
      <p:sp>
        <p:nvSpPr>
          <p:cNvPr id="5" name="Прямоугольник 4"/>
          <p:cNvSpPr/>
          <p:nvPr/>
        </p:nvSpPr>
        <p:spPr>
          <a:xfrm>
            <a:off x="1447800" y="342900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accent1"/>
                </a:solidFill>
              </a:rPr>
              <a:t>Фликеры-подвески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5864157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5200" y="2057400"/>
            <a:ext cx="1975799" cy="152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33800" y="335280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accent1"/>
                </a:solidFill>
              </a:rPr>
              <a:t>Фликеры-значки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8" name="Рисунок 7" descr="svetootrazhayuschiy_braslet_4-0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2209800"/>
            <a:ext cx="1981325" cy="14340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77000" y="335280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accent1"/>
                </a:solidFill>
              </a:rPr>
              <a:t>Фликеры-браслеты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10" name="Рисунок 9" descr="imag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38400" y="3810000"/>
            <a:ext cx="1828800" cy="1828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53000" y="56388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Светоотражающие лены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12" name="Рисунок 11" descr="spe34_eff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24400" y="3810000"/>
            <a:ext cx="2362200" cy="19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90800" y="563880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accent1"/>
                </a:solidFill>
              </a:rPr>
              <a:t>Фликеры-наклейки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Виды элементов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Одежда для взрослых со </a:t>
            </a:r>
            <a:r>
              <a:rPr lang="ru-RU" dirty="0" err="1" smtClean="0"/>
              <a:t>световозвращающими</a:t>
            </a:r>
            <a:r>
              <a:rPr lang="ru-RU" dirty="0" smtClean="0"/>
              <a:t> элементами продаётся в специализированных магазинах, но стоит она не дёшево, да и носить ее каждый день не очень удобно. Что касается детской одежды, то тут производители действительно позаботились о наших детях, и практически все выпускают верхнюю одежду со светоотражателями, причём не только на куртках, пальто или пуховиках, но и на прогулочных брюках и непромокаемых штанишках.</a:t>
            </a:r>
          </a:p>
          <a:p>
            <a:pPr algn="ctr">
              <a:buNone/>
            </a:pPr>
            <a:r>
              <a:rPr lang="ru-RU" dirty="0" smtClean="0"/>
              <a:t>Но есть одежда, которая не предусматривает наличие светоотражающих элементов, этот факт касается как детей, так и взрослых. В случае отсутствия данных элементов, их можно пришить своими руками.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lik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62000"/>
            <a:ext cx="8229600" cy="4968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304</TotalTime>
  <Words>438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«Фликеры на защите детей»</vt:lpstr>
      <vt:lpstr>Статистика</vt:lpstr>
      <vt:lpstr>Презентация PowerPoint</vt:lpstr>
      <vt:lpstr>Пункт 4.1 ПДД гласит: </vt:lpstr>
      <vt:lpstr>Расстояние с которого заметен пешеход.</vt:lpstr>
      <vt:lpstr>Фликеры</vt:lpstr>
      <vt:lpstr>Виды фликеров</vt:lpstr>
      <vt:lpstr>Виды элементов</vt:lpstr>
      <vt:lpstr>Презентация PowerPoint</vt:lpstr>
      <vt:lpstr>Помните!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«Стань заметней на дороге»</dc:title>
  <dc:creator>user</dc:creator>
  <cp:lastModifiedBy>User</cp:lastModifiedBy>
  <cp:revision>34</cp:revision>
  <dcterms:created xsi:type="dcterms:W3CDTF">2018-10-04T18:30:16Z</dcterms:created>
  <dcterms:modified xsi:type="dcterms:W3CDTF">2019-12-01T04:21:22Z</dcterms:modified>
</cp:coreProperties>
</file>