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EB35-812C-4A50-8437-A1A68A0EB0FD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48D3-D196-487C-85EF-75F10733B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EB35-812C-4A50-8437-A1A68A0EB0FD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48D3-D196-487C-85EF-75F10733B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EB35-812C-4A50-8437-A1A68A0EB0FD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48D3-D196-487C-85EF-75F10733B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EB35-812C-4A50-8437-A1A68A0EB0FD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48D3-D196-487C-85EF-75F10733B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EB35-812C-4A50-8437-A1A68A0EB0FD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48D3-D196-487C-85EF-75F10733B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EB35-812C-4A50-8437-A1A68A0EB0FD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48D3-D196-487C-85EF-75F10733B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EB35-812C-4A50-8437-A1A68A0EB0FD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48D3-D196-487C-85EF-75F10733B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EB35-812C-4A50-8437-A1A68A0EB0FD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48D3-D196-487C-85EF-75F10733B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EB35-812C-4A50-8437-A1A68A0EB0FD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48D3-D196-487C-85EF-75F10733B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EB35-812C-4A50-8437-A1A68A0EB0FD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48D3-D196-487C-85EF-75F10733B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EB35-812C-4A50-8437-A1A68A0EB0FD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48D3-D196-487C-85EF-75F10733B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1EB35-812C-4A50-8437-A1A68A0EB0FD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148D3-D196-487C-85EF-75F10733B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1368151"/>
          </a:xfrm>
        </p:spPr>
        <p:txBody>
          <a:bodyPr>
            <a:normAutofit/>
          </a:bodyPr>
          <a:lstStyle/>
          <a:p>
            <a:r>
              <a:rPr lang="ru-RU" sz="1100" dirty="0"/>
              <a:t>Муниципальное казенное дошкольное образовательное учреждение </a:t>
            </a:r>
            <a:r>
              <a:rPr lang="ru-RU" sz="1100" dirty="0" err="1"/>
              <a:t>Искитимского</a:t>
            </a:r>
            <a:r>
              <a:rPr lang="ru-RU" sz="1100" dirty="0"/>
              <a:t> района Новосибирской области</a:t>
            </a:r>
            <a:br>
              <a:rPr lang="ru-RU" sz="1100" dirty="0"/>
            </a:br>
            <a:r>
              <a:rPr lang="ru-RU" sz="1100" dirty="0"/>
              <a:t>детский  сад  комбинированного вида «Красная шапочка»  р.п. Линево</a:t>
            </a:r>
            <a:br>
              <a:rPr lang="ru-RU" sz="1100" dirty="0"/>
            </a:br>
            <a:r>
              <a:rPr lang="ru-RU" sz="1100" u="sng" dirty="0"/>
              <a:t>_________________________________________________________________________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>Адрес: 633216 р.п. Линево 4  микрорайон д. 15,  Искитимский  район, Новосибирская область, </a:t>
            </a:r>
            <a:br>
              <a:rPr lang="ru-RU" sz="1100" dirty="0"/>
            </a:br>
            <a:r>
              <a:rPr lang="ru-RU" sz="1100" dirty="0"/>
              <a:t>тел/ факс (8 383 43 ) 3-38-21 </a:t>
            </a:r>
            <a:r>
              <a:rPr lang="ru-RU" sz="1100" dirty="0" smtClean="0"/>
              <a:t>Е-mail:</a:t>
            </a:r>
            <a:r>
              <a:rPr lang="en-US" sz="1100" smtClean="0"/>
              <a:t>ds_kra_isk</a:t>
            </a:r>
            <a:r>
              <a:rPr lang="ru-RU" sz="1100" smtClean="0"/>
              <a:t>@</a:t>
            </a:r>
            <a:r>
              <a:rPr lang="en-US" sz="1100" dirty="0"/>
              <a:t>mail</a:t>
            </a:r>
            <a:r>
              <a:rPr lang="ru-RU" sz="1100" dirty="0"/>
              <a:t>.</a:t>
            </a:r>
            <a:r>
              <a:rPr lang="ru-RU" sz="1100" dirty="0" err="1"/>
              <a:t>ru</a:t>
            </a:r>
            <a:r>
              <a:rPr lang="ru-RU" sz="1100" dirty="0"/>
              <a:t/>
            </a:r>
            <a:br>
              <a:rPr lang="ru-RU" sz="1100" dirty="0"/>
            </a:br>
            <a:endParaRPr lang="ru-RU" sz="1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3704456" cy="129614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Comic Sans MS" pitchFamily="66" charset="0"/>
              </a:rPr>
              <a:t>Проект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Comic Sans MS" pitchFamily="66" charset="0"/>
              </a:rPr>
              <a:t>«Домашние животные»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Воспитатель</a:t>
            </a:r>
            <a:r>
              <a:rPr lang="ru-RU" sz="1200" dirty="0" smtClean="0">
                <a:solidFill>
                  <a:schemeClr val="tx1"/>
                </a:solidFill>
              </a:rPr>
              <a:t>: Кайгородова Е.Н.</a:t>
            </a:r>
            <a:endParaRPr lang="ru-RU" sz="1200" b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462"/>
            <a:ext cx="9143999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764704"/>
            <a:ext cx="3888432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836712"/>
            <a:ext cx="3485431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3789040"/>
            <a:ext cx="4104455" cy="2736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372200" y="4653136"/>
            <a:ext cx="2376264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Д/игры:</a:t>
            </a:r>
          </a:p>
          <a:p>
            <a:pPr algn="ctr"/>
            <a:r>
              <a:rPr lang="ru-RU" sz="1600" b="1" dirty="0" smtClean="0"/>
              <a:t>«У кого какая шубка?», «Кто что ест»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462"/>
            <a:ext cx="8892479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2664296" cy="32403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88640"/>
            <a:ext cx="2880320" cy="41764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916832"/>
            <a:ext cx="3024336" cy="45472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59632" y="332656"/>
            <a:ext cx="406739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Конструирование «Домик для кошки»</a:t>
            </a:r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462"/>
            <a:ext cx="9143999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https://i.mycdn.me/image?id=878653363528&amp;t=3&amp;plc=WEB&amp;tkn=*8etVRgiW5EhGYuXzD6Vn77omO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3960440" cy="48245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s://i.mycdn.me/image?id=878653363272&amp;t=3&amp;plc=WEB&amp;tkn=*Ws8D8isNJvjGGYHLnWPp-b4nls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908720"/>
            <a:ext cx="3960440" cy="48245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275856" y="6093296"/>
            <a:ext cx="284244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Раскрашивание раскрасок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8999537" cy="659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https://i.mycdn.me/image?id=878653362504&amp;t=3&amp;plc=WEB&amp;tkn=*XwWuuoI3sYLty-AHFsxV-iklc_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0"/>
            <a:ext cx="3312368" cy="43924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https://i.mycdn.me/image?id=878653362760&amp;t=3&amp;plc=WEB&amp;tkn=*_nqnrx_Xg3HDCP6K1eBaxIPlTF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836712"/>
            <a:ext cx="4608512" cy="4773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87624" y="5661248"/>
            <a:ext cx="252028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Макет</a:t>
            </a:r>
          </a:p>
          <a:p>
            <a:pPr algn="ctr"/>
            <a:r>
              <a:rPr lang="ru-RU" sz="1400" b="1" dirty="0" smtClean="0"/>
              <a:t>«Свинья с поросятами»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7432" y="5805264"/>
            <a:ext cx="184371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Макет</a:t>
            </a:r>
          </a:p>
          <a:p>
            <a:pPr algn="ctr"/>
            <a:r>
              <a:rPr lang="ru-RU" sz="1400" b="1" dirty="0" smtClean="0"/>
              <a:t>«Корова с теленком»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6" name="Picture 2" descr="https://i.mycdn.me/image?id=878653363016&amp;t=3&amp;plc=WEB&amp;tkn=*EEHmUzyLGTalgl7aOsFDyDUI62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24744"/>
            <a:ext cx="3600400" cy="4608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30" name="Picture 6" descr="https://i.mycdn.me/image?id=878653361992&amp;t=3&amp;plc=WEB&amp;tkn=*i9089khEyzVyyZLgc22E3hFVmM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980728"/>
            <a:ext cx="3888432" cy="49239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808474" y="5877272"/>
            <a:ext cx="104227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Макет</a:t>
            </a:r>
          </a:p>
          <a:p>
            <a:pPr algn="ctr"/>
            <a:r>
              <a:rPr lang="ru-RU" sz="1400" b="1" dirty="0" smtClean="0"/>
              <a:t>«Лошадь 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4128" y="5805265"/>
            <a:ext cx="1872208" cy="8002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Макет</a:t>
            </a:r>
          </a:p>
          <a:p>
            <a:pPr algn="ctr"/>
            <a:r>
              <a:rPr lang="ru-RU" sz="1400" b="1" dirty="0" smtClean="0"/>
              <a:t>«Собака и щенки»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8999538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4" descr="https://i.mycdn.me/image?id=878653361736&amp;t=3&amp;plc=WEB&amp;tkn=*U1rgsVhVhy-GWIIJ-oGjFhWzUJ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339752" y="-459432"/>
            <a:ext cx="4824536" cy="66967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533110" y="5517232"/>
            <a:ext cx="244227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Макет</a:t>
            </a:r>
          </a:p>
          <a:p>
            <a:pPr algn="ctr"/>
            <a:r>
              <a:rPr lang="ru-RU" b="1" dirty="0" smtClean="0"/>
              <a:t>«Животные во дворе»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4462"/>
            <a:ext cx="8856983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 descr="https://i.mycdn.me/image?id=878653362248&amp;t=3&amp;plc=WEB&amp;tkn=*5AoIp7pQXeYMlxN7BgIkhV119e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3779912" cy="51845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6" name="Picture 4" descr="https://i.mycdn.me/image?id=878653361224&amp;t=3&amp;plc=WEB&amp;tkn=*qcVhOqeVV0vnw34gXPng86ZC4h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548680"/>
            <a:ext cx="3600400" cy="59320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796136" y="5085184"/>
            <a:ext cx="176400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Макет </a:t>
            </a:r>
          </a:p>
          <a:p>
            <a:pPr algn="ctr"/>
            <a:r>
              <a:rPr lang="ru-RU" sz="1400" b="1" dirty="0" smtClean="0"/>
              <a:t>«Кошка с котятами»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2249" y="5733256"/>
            <a:ext cx="171944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Макет</a:t>
            </a:r>
          </a:p>
          <a:p>
            <a:pPr algn="ctr"/>
            <a:r>
              <a:rPr lang="ru-RU" sz="1400" b="1" dirty="0" smtClean="0"/>
              <a:t>«Коза с козлятами»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462"/>
            <a:ext cx="9143999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23728" y="2132856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</a:rPr>
              <a:t>Спасибо за внимание</a:t>
            </a:r>
            <a:endParaRPr lang="ru-RU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475656" y="621939"/>
            <a:ext cx="57606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Постановка проблемы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403648" y="1859340"/>
            <a:ext cx="633670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Постановка проблемы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Дети не имеют достаточных знаний о </a:t>
            </a:r>
            <a:r>
              <a:rPr lang="ru-RU" sz="2000" b="1" dirty="0" smtClean="0"/>
              <a:t>домашних животных и их детёнышах</a:t>
            </a:r>
            <a:r>
              <a:rPr lang="ru-RU" sz="2000" dirty="0" smtClean="0"/>
              <a:t>.</a:t>
            </a:r>
            <a:endParaRPr lang="ru-RU" sz="2000" b="1" dirty="0" smtClean="0">
              <a:solidFill>
                <a:srgbClr val="000000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1"/>
            <a:ext cx="939653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691680" y="1124744"/>
            <a:ext cx="648072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Цель проекта: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Расширить и обогатить знания детей о домашних животных их внешнем виде.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Задачи проекта: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Познакомить детей с характерными особенностями домашних животных и их детенышей: чем они питаются, где живут, какую пользу приносят людям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пополнять  словарный запас,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Отработать звукопроизношение через фольклор и пальчиковые игры;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Привлечь родителей к активному участию в проектной деятельности;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Воспитывать любовь и бережное отношение к домашним животным, желание заботиться о них.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8892033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2448272" cy="32403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196752"/>
            <a:ext cx="5760640" cy="4824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8999537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6" name="AutoShape 2" descr="https://apf.mail.ru/cgi-bin/readmsg?id=15560046190000000975;0;7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338437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60648"/>
            <a:ext cx="504056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09578" y="5373216"/>
            <a:ext cx="4190635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Рассматривание иллюстраций</a:t>
            </a:r>
          </a:p>
          <a:p>
            <a:pPr algn="ctr"/>
            <a:r>
              <a:rPr lang="ru-RU" b="1" dirty="0" smtClean="0"/>
              <a:t>«Домашние животные и их детеныши»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4463"/>
            <a:ext cx="9143999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367240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196752"/>
            <a:ext cx="414096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131840" y="5301208"/>
            <a:ext cx="410445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Игровая ситуация</a:t>
            </a:r>
          </a:p>
          <a:p>
            <a:pPr algn="ctr"/>
            <a:r>
              <a:rPr lang="ru-RU" b="1" dirty="0" smtClean="0"/>
              <a:t>«Накорми собачку»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462"/>
            <a:ext cx="9036495" cy="659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16832"/>
            <a:ext cx="3744416" cy="38164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 descr="https://i.mycdn.me/image?id=878657840200&amp;t=3&amp;plc=WEB&amp;tkn=*21aBGqGoQJ98zCnEGEPKM5npqB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412776"/>
            <a:ext cx="4104456" cy="43204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907704" y="802204"/>
            <a:ext cx="288032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П/игра: « Как бегает и лает собачка?»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908720"/>
            <a:ext cx="3414233" cy="38884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3" name="Picture 3" descr="D:\Новая папка (2)\IMG_20190417_0851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980728"/>
            <a:ext cx="3037681" cy="32133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339752" y="5157192"/>
            <a:ext cx="603517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Рассматривание мягких игрушек « Домашние животные»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8820025" cy="659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8" name="AutoShape 4" descr="https://apf.mail.ru/cgi-bin/readmsg/IMG_20190409_083631.jpg?id=15560046190000000975%3B0%3B21&amp;x-email=evgenii.paskanov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68052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412776"/>
            <a:ext cx="3672408" cy="350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91680" y="5013176"/>
            <a:ext cx="388843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Лепка</a:t>
            </a:r>
          </a:p>
          <a:p>
            <a:pPr algn="ctr"/>
            <a:r>
              <a:rPr lang="ru-RU" b="1" dirty="0" smtClean="0"/>
              <a:t> «Колбаски на тарелке для собачки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210</Words>
  <Application>Microsoft Office PowerPoint</Application>
  <PresentationFormat>Экран (4:3)</PresentationFormat>
  <Paragraphs>43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Муниципальное казенное дошкольное образовательное учреждение Искитимского района Новосибирской области детский  сад  комбинированного вида «Красная шапочка»  р.п. Линево _________________________________________________________________________ Адрес: 633216 р.п. Линево 4  микрорайон д. 15,  Искитимский  район, Новосибирская область,  тел/ факс (8 383 43 ) 3-38-21 Е-mail:ds_kra_isk@mail.ru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Гараж</dc:creator>
  <cp:lastModifiedBy>Пользователь</cp:lastModifiedBy>
  <cp:revision>59</cp:revision>
  <dcterms:created xsi:type="dcterms:W3CDTF">2019-04-23T07:37:53Z</dcterms:created>
  <dcterms:modified xsi:type="dcterms:W3CDTF">2022-09-01T06:20:50Z</dcterms:modified>
</cp:coreProperties>
</file>