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AF25-9BDA-4D74-8149-3D9068B2BC71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80D2-66D9-4D9C-85AB-D1FBFF3D6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AF25-9BDA-4D74-8149-3D9068B2BC71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80D2-66D9-4D9C-85AB-D1FBFF3D6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AF25-9BDA-4D74-8149-3D9068B2BC71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80D2-66D9-4D9C-85AB-D1FBFF3D616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AF25-9BDA-4D74-8149-3D9068B2BC71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80D2-66D9-4D9C-85AB-D1FBFF3D616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AF25-9BDA-4D74-8149-3D9068B2BC71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80D2-66D9-4D9C-85AB-D1FBFF3D6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AF25-9BDA-4D74-8149-3D9068B2BC71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80D2-66D9-4D9C-85AB-D1FBFF3D616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AF25-9BDA-4D74-8149-3D9068B2BC71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80D2-66D9-4D9C-85AB-D1FBFF3D6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AF25-9BDA-4D74-8149-3D9068B2BC71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80D2-66D9-4D9C-85AB-D1FBFF3D6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AF25-9BDA-4D74-8149-3D9068B2BC71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80D2-66D9-4D9C-85AB-D1FBFF3D6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AF25-9BDA-4D74-8149-3D9068B2BC71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80D2-66D9-4D9C-85AB-D1FBFF3D616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AF25-9BDA-4D74-8149-3D9068B2BC71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80D2-66D9-4D9C-85AB-D1FBFF3D616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A1BAF25-9BDA-4D74-8149-3D9068B2BC71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F8580D2-66D9-4D9C-85AB-D1FBFF3D616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600200"/>
            <a:ext cx="8784976" cy="26208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в группе «Ягодка»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тему: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«Без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напоминаний и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удовольствием»     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36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объединение усилий родителей и педагогов в целях трудового воспитания дошкольников.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обсудить с родителями вопрос о том, как формировать у детей привычку трудиться; способствовать организации совместной со взрослыми трудовой деятельности; дать практические советы по созданию системы домашних обязанностей детей. 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проведения: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круглый стол. 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воспитатели, родители</a:t>
            </a:r>
          </a:p>
        </p:txBody>
      </p:sp>
    </p:spTree>
    <p:extLst>
      <p:ext uri="{BB962C8B-B14F-4D97-AF65-F5344CB8AC3E}">
        <p14:creationId xmlns:p14="http://schemas.microsoft.com/office/powerpoint/2010/main" val="1051111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ЛЕНА\image (19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b="23947"/>
          <a:stretch/>
        </p:blipFill>
        <p:spPr bwMode="auto">
          <a:xfrm>
            <a:off x="179512" y="116632"/>
            <a:ext cx="5256584" cy="3112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ЛЕНА\image (18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2" r="2193"/>
          <a:stretch/>
        </p:blipFill>
        <p:spPr bwMode="auto">
          <a:xfrm>
            <a:off x="2627784" y="3092236"/>
            <a:ext cx="6225930" cy="3479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832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ЛЕНА\IMG-20220922-WA0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0587"/>
            <a:ext cx="4294784" cy="322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ЛЕНА\IMG-20220922-WA00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851" y="764704"/>
            <a:ext cx="4595664" cy="3446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ЛЕНА\IMG-20220922-WA009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1" b="23700"/>
          <a:stretch/>
        </p:blipFill>
        <p:spPr bwMode="auto">
          <a:xfrm>
            <a:off x="179512" y="3406020"/>
            <a:ext cx="5124781" cy="3414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509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ЛЕНА\IMG-20220922-WA01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1529"/>
            <a:ext cx="4754488" cy="3565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ЛЕНА\IMG-20220922-WA01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104456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ЛЕНА\IMG-20220922-WA009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4" b="13804"/>
          <a:stretch/>
        </p:blipFill>
        <p:spPr bwMode="auto">
          <a:xfrm>
            <a:off x="4355976" y="3356991"/>
            <a:ext cx="4579290" cy="3412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213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ЛЕНА\image 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52936"/>
            <a:ext cx="5019447" cy="3764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ЛЕНА\image (1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44" y="476672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610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92696"/>
            <a:ext cx="8784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Нет, и не может быть ленивых детей. Есть родители, которым недосуг превратить воспитательный процесс в увлекательную и полезную игру.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ЛЕНА\17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54799"/>
            <a:ext cx="6264696" cy="3982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9832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</TotalTime>
  <Words>91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Родительское собрание в группе «Ягодка» на тему:  «Без напоминаний и с удовольствием»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2022-10-01T05:38:15Z</dcterms:created>
  <dcterms:modified xsi:type="dcterms:W3CDTF">2022-10-09T07:46:50Z</dcterms:modified>
</cp:coreProperties>
</file>