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303" r:id="rId4"/>
    <p:sldId id="262" r:id="rId5"/>
    <p:sldId id="263" r:id="rId6"/>
    <p:sldId id="264" r:id="rId7"/>
    <p:sldId id="265" r:id="rId8"/>
    <p:sldId id="268" r:id="rId9"/>
    <p:sldId id="277" r:id="rId10"/>
    <p:sldId id="278" r:id="rId11"/>
    <p:sldId id="279" r:id="rId12"/>
    <p:sldId id="285" r:id="rId13"/>
    <p:sldId id="281" r:id="rId14"/>
    <p:sldId id="282" r:id="rId15"/>
    <p:sldId id="283" r:id="rId16"/>
    <p:sldId id="267" r:id="rId17"/>
    <p:sldId id="266" r:id="rId18"/>
    <p:sldId id="311" r:id="rId19"/>
    <p:sldId id="284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12" r:id="rId30"/>
    <p:sldId id="313" r:id="rId31"/>
    <p:sldId id="314" r:id="rId32"/>
    <p:sldId id="288" r:id="rId33"/>
    <p:sldId id="298" r:id="rId34"/>
    <p:sldId id="300" r:id="rId35"/>
    <p:sldId id="301" r:id="rId36"/>
    <p:sldId id="302" r:id="rId37"/>
    <p:sldId id="299" r:id="rId38"/>
    <p:sldId id="304" r:id="rId39"/>
    <p:sldId id="305" r:id="rId40"/>
    <p:sldId id="307" r:id="rId41"/>
    <p:sldId id="306" r:id="rId42"/>
    <p:sldId id="308" r:id="rId43"/>
    <p:sldId id="309" r:id="rId44"/>
    <p:sldId id="31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6" y="5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21CB-FF47-4E68-A1F5-21510453A60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500042"/>
            <a:ext cx="5643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F0066"/>
                  </a:gs>
                  <a:gs pos="90000">
                    <a:srgbClr val="C00000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051" name="Прямоугольник 2"/>
          <p:cNvSpPr>
            <a:spLocks noChangeArrowheads="1"/>
          </p:cNvSpPr>
          <p:nvPr/>
        </p:nvSpPr>
        <p:spPr bwMode="auto">
          <a:xfrm>
            <a:off x="395536" y="4149080"/>
            <a:ext cx="5400600" cy="3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endParaRPr lang="ru-RU" b="1" i="1" dirty="0"/>
          </a:p>
        </p:txBody>
      </p:sp>
      <p:pic>
        <p:nvPicPr>
          <p:cNvPr id="5" name="Picture 2" descr="D:\Рабочий стол\logo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83768" y="642918"/>
            <a:ext cx="5499917" cy="2428892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57159" y="4286256"/>
            <a:ext cx="5286411" cy="18573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Вторая младшая группа  «Лягушата» (3-4г.)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Воспитатель: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Казанцева Анжела Петровна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000108"/>
            <a:ext cx="7643866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714356"/>
            <a:ext cx="78581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Клуб организован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целью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повышения педагогической компетентности родителей (законных представителей), обогащения детско-родительских отношений, вовлечения их в воспитательно-образовательный процесс ДОУ, как равноправных и равноответственных партнеров.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работы клуба: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928934"/>
            <a:ext cx="67866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уровня личностной комфортности детей и взрослых в семье и ДОУ;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позитивного опыта семейного воспитания;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педагогической компетентности взрослых участников проекта;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Снятие затруднений в детско-родительских отношениях;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Пропаганда здорового образа жизни.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142985"/>
            <a:ext cx="628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Работая по данной теме и решая задачи клуба, мной были оформлены стенды для родителей, где они могут получать полную информацию о нашей работе. Проводятся консультации, беседы, выставки, родительские собрания, принимаем участие в различных конкурсах, пополнили развивающую предметно-пространственную среду. 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Взаимодействие с родителями</a:t>
            </a:r>
            <a:endParaRPr lang="ru-RU" sz="3200" dirty="0"/>
          </a:p>
        </p:txBody>
      </p:sp>
      <p:pic>
        <p:nvPicPr>
          <p:cNvPr id="1026" name="Picture 2" descr="C:\Users\User\Desktop\фотки с телефона 2019-2020г\IMG_20200506_064352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2020" t="3031" r="26262"/>
          <a:stretch>
            <a:fillRect/>
          </a:stretch>
        </p:blipFill>
        <p:spPr bwMode="auto">
          <a:xfrm>
            <a:off x="5000628" y="1357298"/>
            <a:ext cx="3320541" cy="2525470"/>
          </a:xfrm>
          <a:prstGeom prst="rect">
            <a:avLst/>
          </a:prstGeom>
          <a:noFill/>
        </p:spPr>
      </p:pic>
      <p:pic>
        <p:nvPicPr>
          <p:cNvPr id="1027" name="Picture 3" descr="C:\Users\User\Desktop\фотки с телефона 2019-2020г\IMG_20200506_06440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28728" y="4000504"/>
            <a:ext cx="4540250" cy="2553890"/>
          </a:xfrm>
          <a:prstGeom prst="rect">
            <a:avLst/>
          </a:prstGeom>
          <a:noFill/>
        </p:spPr>
      </p:pic>
      <p:pic>
        <p:nvPicPr>
          <p:cNvPr id="1029" name="Picture 5" descr="C:\Users\User\Desktop\фотки с телефона 2019-2020г\IMG_20200506_0643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0000"/>
          </a:blip>
          <a:srcRect l="6495" t="5682" r="8271"/>
          <a:stretch>
            <a:fillRect/>
          </a:stretch>
        </p:blipFill>
        <p:spPr bwMode="auto">
          <a:xfrm>
            <a:off x="428596" y="1357298"/>
            <a:ext cx="4000528" cy="2490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643866" cy="1428760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Знакомство родителей с новыми технологиями «утренний сбор» и «линейный календарь»</a:t>
            </a:r>
            <a:endParaRPr lang="ru-RU" sz="32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14620"/>
            <a:ext cx="4095778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71678"/>
            <a:ext cx="4000528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Технологии «загадки» и «парные коммуникации»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714488"/>
            <a:ext cx="4572031" cy="342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2740014" cy="487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Индивидуальные беседы</a:t>
            </a:r>
            <a:endParaRPr lang="ru-RU" sz="3200" dirty="0"/>
          </a:p>
        </p:txBody>
      </p:sp>
      <p:pic>
        <p:nvPicPr>
          <p:cNvPr id="4" name="Picture 2" descr="C:\Users\User\Desktop\фотки\IMG-20200126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2892331" cy="38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фотки\IMG-20200126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571612"/>
            <a:ext cx="2893239" cy="38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Реализация проектов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214422"/>
            <a:ext cx="4138642" cy="491174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«Я и мои права»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2066" y="1214422"/>
            <a:ext cx="4257676" cy="484030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«Огород на окне»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3540150" cy="19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фотки с телефона 2019-2020г\IMG_20200316_112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71744"/>
            <a:ext cx="1937756" cy="3444899"/>
          </a:xfrm>
          <a:prstGeom prst="rect">
            <a:avLst/>
          </a:prstGeom>
          <a:noFill/>
        </p:spPr>
      </p:pic>
      <p:pic>
        <p:nvPicPr>
          <p:cNvPr id="5123" name="Picture 3" descr="C:\Users\User\Desktop\фотки с телефона 2019-2020г\IMG_20200316_111835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6643702" y="1857364"/>
            <a:ext cx="1866304" cy="331787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429132"/>
            <a:ext cx="3556025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«На птичьем дворе»</a:t>
            </a:r>
            <a:endParaRPr lang="ru-RU" sz="3200" dirty="0"/>
          </a:p>
        </p:txBody>
      </p:sp>
      <p:pic>
        <p:nvPicPr>
          <p:cNvPr id="2050" name="Picture 2" descr="C:\Users\User\Desktop\фотки с телефона 2019-2020г\IMG-20200506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3999768" cy="5334563"/>
          </a:xfrm>
          <a:prstGeom prst="rect">
            <a:avLst/>
          </a:prstGeom>
          <a:noFill/>
        </p:spPr>
      </p:pic>
      <p:pic>
        <p:nvPicPr>
          <p:cNvPr id="2052" name="Picture 4" descr="C:\Users\User\Desktop\фотки с телефона 2019-2020г\IMG-20200506-WA0009.jpg"/>
          <p:cNvPicPr>
            <a:picLocks noChangeAspect="1" noChangeArrowheads="1"/>
          </p:cNvPicPr>
          <p:nvPr/>
        </p:nvPicPr>
        <p:blipFill>
          <a:blip r:embed="rId3"/>
          <a:srcRect r="4153" b="28125"/>
          <a:stretch>
            <a:fillRect/>
          </a:stretch>
        </p:blipFill>
        <p:spPr bwMode="auto">
          <a:xfrm>
            <a:off x="4714876" y="1428736"/>
            <a:ext cx="3428264" cy="3428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86742" cy="2143140"/>
          </a:xfrm>
        </p:spPr>
        <p:txBody>
          <a:bodyPr>
            <a:noAutofit/>
          </a:bodyPr>
          <a:lstStyle/>
          <a:p>
            <a:r>
              <a:rPr lang="ru-RU" sz="3200" dirty="0" smtClean="0"/>
              <a:t>В преддверии нового года мы провели конкурс «Елочка елка - колкая иголка». Победители были награждены грамотами. </a:t>
            </a:r>
            <a:endParaRPr lang="ru-RU" sz="3200" dirty="0"/>
          </a:p>
        </p:txBody>
      </p:sp>
      <p:pic>
        <p:nvPicPr>
          <p:cNvPr id="4098" name="Picture 2" descr="C:\Users\User\Desktop\фотки с телефона 2019-2020г\IMG-20200506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5214974" cy="3911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143800" cy="1060472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Консультация «Будь заметен на дороге»</a:t>
            </a:r>
            <a:endParaRPr lang="ru-RU" sz="32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643050"/>
            <a:ext cx="6625610" cy="397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85728"/>
            <a:ext cx="578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Краткая характеристика группы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857232"/>
            <a:ext cx="807249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Списочный состав нашей группы 12 детей. Из них 8 девочек и 4 мальчика. В течении года дети развивались согласно возрасту, изучали программный материал и показали положительную динамику по всем направлениям развития.</a:t>
            </a:r>
          </a:p>
          <a:p>
            <a:r>
              <a:rPr lang="ru-RU" dirty="0" smtClean="0"/>
              <a:t>Согласно индивидуальным особенностям развития детей, в группе есть дети, которым необходима </a:t>
            </a:r>
            <a:r>
              <a:rPr lang="ru-RU" dirty="0" err="1" smtClean="0"/>
              <a:t>психолого</a:t>
            </a:r>
            <a:r>
              <a:rPr lang="ru-RU" dirty="0" smtClean="0"/>
              <a:t> - педагогическая поддержка. Мы тесно сотрудничаем с педагогом – психологом Андреевой Л. И. Она занимается с детьми как в группе, так и индивидуально, а также общается с родителями, консультируя их по разным вопросам.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Индивидуальные особенности детей группы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flipH="1">
            <a:off x="-1785982" y="0"/>
            <a:ext cx="428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48" y="4071942"/>
          <a:ext cx="7500990" cy="1857389"/>
        </p:xfrm>
        <a:graphic>
          <a:graphicData uri="http://schemas.openxmlformats.org/drawingml/2006/table">
            <a:tbl>
              <a:tblPr/>
              <a:tblGrid>
                <a:gridCol w="819411"/>
                <a:gridCol w="284324"/>
                <a:gridCol w="253587"/>
                <a:gridCol w="1714512"/>
                <a:gridCol w="2330281"/>
                <a:gridCol w="2098875"/>
              </a:tblGrid>
              <a:tr h="28601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Группа, возраст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пол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Тип темперамента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Социально-эмоциональная сфера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Познавательная  сфера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94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2-мл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3-4 года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Сангвинический -8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Холерический - 0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Флегматический- 3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Меланхолический - 1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Агрессивность - 0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Тревожность –   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Застенчивость -  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Гиперактивность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соответствует норме развития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12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-1643106" y="0"/>
            <a:ext cx="214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Конкурс «лучший семейный рецепт здоровой пищи»</a:t>
            </a:r>
            <a:endParaRPr lang="ru-RU" sz="3200" dirty="0"/>
          </a:p>
        </p:txBody>
      </p:sp>
      <p:pic>
        <p:nvPicPr>
          <p:cNvPr id="4" name="Picture 2" descr="C:\Users\User\Desktop\фотки\IMG-20200217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2428892" cy="50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фотки\IMG-20200217-WA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12534"/>
          <a:stretch/>
        </p:blipFill>
        <p:spPr bwMode="auto">
          <a:xfrm>
            <a:off x="5715008" y="1357298"/>
            <a:ext cx="2214578" cy="369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фотки\IMG-20200217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9"/>
          <a:stretch/>
        </p:blipFill>
        <p:spPr bwMode="auto">
          <a:xfrm>
            <a:off x="2965881" y="1857364"/>
            <a:ext cx="2525684" cy="41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</a:t>
            </a:r>
            <a:r>
              <a:rPr lang="ru-RU" sz="3200" dirty="0" smtClean="0"/>
              <a:t>сидим дома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6766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     День первый:</a:t>
            </a:r>
            <a:r>
              <a:rPr lang="ru-RU" sz="2000" dirty="0" smtClean="0"/>
              <a:t> я сообщила родителям тему недели «Перелетные птицы» и цель: расширять представление детей о перелетных птицах, их образе жизни, повадках, строении тела. Воспитывать бережное отношение к птицам. </a:t>
            </a:r>
          </a:p>
          <a:p>
            <a:endParaRPr lang="ru-RU" sz="2000" dirty="0"/>
          </a:p>
        </p:txBody>
      </p:sp>
      <p:pic>
        <p:nvPicPr>
          <p:cNvPr id="4" name="Рисунок 3" descr="C:\Users\User\Desktop\дистанционка\IMG-20200413-WA00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571744"/>
            <a:ext cx="228601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дистанционка\IMG-20200413-WA005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571744"/>
            <a:ext cx="278608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дистанционка\IMG-20200413-WA00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46"/>
            <a:ext cx="342902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User\Desktop\дистанционка\IMG-20200413-WA0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350046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7429552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День второй.</a:t>
            </a:r>
            <a:r>
              <a:rPr lang="ru-RU" sz="2400" dirty="0" smtClean="0"/>
              <a:t> Рисование птиц ладошками. </a:t>
            </a:r>
            <a:br>
              <a:rPr lang="ru-RU" sz="2400" dirty="0" smtClean="0"/>
            </a:br>
            <a:r>
              <a:rPr lang="ru-RU" sz="2400" dirty="0" smtClean="0"/>
              <a:t>Птички получились все разные и красивые. Родители вместе со своими детьми проявили фантазию.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endParaRPr lang="ru-RU" sz="3600" dirty="0"/>
          </a:p>
        </p:txBody>
      </p:sp>
      <p:pic>
        <p:nvPicPr>
          <p:cNvPr id="4" name="Содержимое 3" descr="C:\Users\User\Desktop\дистанционка\IMG-20200414-WA00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дистанционка\IMG-20200414-WA004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385765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истанционка\IMG-20200413-WA002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85728"/>
            <a:ext cx="207170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дистанционка\IMG-20200413-WA005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28604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дистанционка\IMG-20200413-WA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571876"/>
            <a:ext cx="2428892" cy="29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дистанционка\IMG-20200413-WA0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571876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7500990" cy="200026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День третий.</a:t>
            </a:r>
            <a:r>
              <a:rPr lang="ru-RU" sz="2700" dirty="0" smtClean="0"/>
              <a:t> Учим вместе с детьми стихотворение про грача. Стихотворение я скинула родителям по </a:t>
            </a:r>
            <a:r>
              <a:rPr lang="ru-RU" sz="2700" dirty="0" err="1" smtClean="0"/>
              <a:t>ватцапу</a:t>
            </a:r>
            <a:r>
              <a:rPr lang="ru-RU" sz="2700" dirty="0" smtClean="0"/>
              <a:t>, а они мне видео, где дети рассказывают это стихотворение.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Содержимое 3" descr="https://ds04.infourok.ru/uploads/ex/0c75/00040414-669bb822/img8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214414" y="2357430"/>
            <a:ext cx="5214974" cy="371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572428" cy="185738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День четвертый</a:t>
            </a:r>
            <a:r>
              <a:rPr lang="ru-RU" sz="2700" dirty="0" smtClean="0"/>
              <a:t>. Лепим уточку. Вот такую инструкцию я им скинула и получила результат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s://avatars.mds.yandex.net/get-pdb/1771637/d8c75421-669f-4992-8a34-8b05f36e5375/s1200?webp=false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5786446" y="1643050"/>
            <a:ext cx="2786082" cy="276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дистанционка\IMG-20200417-WA003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85926"/>
            <a:ext cx="221457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истанционка\IMG-20200417-WA003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785926"/>
            <a:ext cx="242889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дистанционка\IMG-20200417-WA003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442915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дистанционка\IMG-20200417-WA0031.jpg"/>
          <p:cNvPicPr/>
          <p:nvPr/>
        </p:nvPicPr>
        <p:blipFill>
          <a:blip r:embed="rId3"/>
          <a:srcRect l="8979" t="32887" b="20833"/>
          <a:stretch>
            <a:fillRect/>
          </a:stretch>
        </p:blipFill>
        <p:spPr bwMode="auto">
          <a:xfrm>
            <a:off x="5143504" y="178592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Технология «Загадки»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115328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День пятый.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Это заключительный день по данной теме. Я решила использовать технологию «Загадки». Я загадала детям загадку, на которую нужно было ответить «да» или «нет». Ответы я получила в видео. 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1026" name="Picture 2" descr="C:\Users\User\Desktop\фотки с телефона 2019-2020г\IMG_20200505_08593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3704" t="2195" r="6173"/>
          <a:stretch>
            <a:fillRect/>
          </a:stretch>
        </p:blipFill>
        <p:spPr bwMode="auto">
          <a:xfrm>
            <a:off x="1357290" y="2928934"/>
            <a:ext cx="5214974" cy="3183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 75 - летию Великой победы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115328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Мы приняли участие в конкурсе чтецов, разучили песню «Катюша», приняли участие в акции «Бессмертный полк».</a:t>
            </a:r>
            <a:endParaRPr lang="ru-RU" sz="2400" dirty="0"/>
          </a:p>
        </p:txBody>
      </p:sp>
      <p:pic>
        <p:nvPicPr>
          <p:cNvPr id="5122" name="Picture 2" descr="C:\Users\User\Desktop\фотки с телефона 2019-2020г\IMG-20200507-WA0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428868"/>
            <a:ext cx="3428992" cy="2571744"/>
          </a:xfrm>
          <a:prstGeom prst="rect">
            <a:avLst/>
          </a:prstGeom>
          <a:noFill/>
        </p:spPr>
      </p:pic>
      <p:pic>
        <p:nvPicPr>
          <p:cNvPr id="5123" name="Picture 3" descr="C:\Users\User\Desktop\фотки с телефона 2019-2020г\IMG-20200509-WA0003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642910" y="2357430"/>
            <a:ext cx="3071798" cy="4095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928671"/>
          <a:ext cx="8001057" cy="2428892"/>
        </p:xfrm>
        <a:graphic>
          <a:graphicData uri="http://schemas.openxmlformats.org/drawingml/2006/table">
            <a:tbl>
              <a:tblPr/>
              <a:tblGrid>
                <a:gridCol w="1006023"/>
                <a:gridCol w="208423"/>
                <a:gridCol w="185006"/>
                <a:gridCol w="257967"/>
                <a:gridCol w="274470"/>
                <a:gridCol w="424733"/>
                <a:gridCol w="886381"/>
                <a:gridCol w="462515"/>
                <a:gridCol w="886381"/>
                <a:gridCol w="1100485"/>
                <a:gridCol w="1100485"/>
                <a:gridCol w="604094"/>
                <a:gridCol w="604094"/>
              </a:tblGrid>
              <a:tr h="26378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Группа /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возраст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ЧБД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Группа здоровья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Другое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Диагноз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3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Туб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инфицирован.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Лор.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патология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Заболев. Опор.двиг.системы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Аллергия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Другое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3- 4 года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Нарушение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зрениягрыжа фимоз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ЗРР; кариес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34" marR="361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785918" y="214290"/>
            <a:ext cx="52149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Индивидуальные особенности детей группы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3786190"/>
          <a:ext cx="7929618" cy="2063223"/>
        </p:xfrm>
        <a:graphic>
          <a:graphicData uri="http://schemas.openxmlformats.org/drawingml/2006/table">
            <a:tbl>
              <a:tblPr/>
              <a:tblGrid>
                <a:gridCol w="2358365"/>
                <a:gridCol w="1597462"/>
                <a:gridCol w="2053575"/>
                <a:gridCol w="1920216"/>
              </a:tblGrid>
              <a:tr h="1941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Статус семьи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Жилищные условия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Полная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Квартира в собственности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 11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Неполная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Съемное жилье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Опекуны 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Матери одиночки /отцы одиночки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63">
                <a:tc>
                  <a:txBody>
                    <a:bodyPr/>
                    <a:lstStyle/>
                    <a:p>
                      <a:pPr marL="6858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Семья с 1 ребенком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Семья с 2 детьми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многодетные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3002" marR="4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928794" y="3357562"/>
            <a:ext cx="514833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Сведения о семьях воспитанников группы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286676" cy="157163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Родители совместно с детьми изготовили открытки, макеты, военную технику. Мы с ребятами провели акцию «Георгиевская ленточка»</a:t>
            </a:r>
            <a:endParaRPr lang="ru-RU" sz="2800" dirty="0"/>
          </a:p>
        </p:txBody>
      </p:sp>
      <p:pic>
        <p:nvPicPr>
          <p:cNvPr id="6146" name="Picture 2" descr="C:\Users\User\Desktop\фотки с телефона 2019-2020г\IMG_20200508_123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714744" y="2000240"/>
            <a:ext cx="4445032" cy="2500330"/>
          </a:xfrm>
          <a:prstGeom prst="rect">
            <a:avLst/>
          </a:prstGeom>
          <a:noFill/>
        </p:spPr>
      </p:pic>
      <p:pic>
        <p:nvPicPr>
          <p:cNvPr id="6147" name="Picture 3" descr="C:\Users\User\Desktop\фотки с телефона 2019-2020г\IMG_20200508_12423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85720" y="4071942"/>
            <a:ext cx="4048121" cy="2277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ки с телефона 2019-2020г\IMG_20200508_09063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285852" y="3500438"/>
            <a:ext cx="5151442" cy="2897686"/>
          </a:xfrm>
          <a:prstGeom prst="rect">
            <a:avLst/>
          </a:prstGeom>
          <a:noFill/>
        </p:spPr>
      </p:pic>
      <p:pic>
        <p:nvPicPr>
          <p:cNvPr id="7171" name="Picture 3" descr="C:\Users\User\Desktop\фотки с телефона 2019-2020г\IMG_20200508_09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28"/>
            <a:ext cx="1727907" cy="3071834"/>
          </a:xfrm>
          <a:prstGeom prst="rect">
            <a:avLst/>
          </a:prstGeom>
          <a:noFill/>
        </p:spPr>
      </p:pic>
      <p:pic>
        <p:nvPicPr>
          <p:cNvPr id="7172" name="Picture 4" descr="C:\Users\User\Desktop\фотки с телефона 2019-2020г\IMG_20200508_09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85728"/>
            <a:ext cx="1727907" cy="3071834"/>
          </a:xfrm>
          <a:prstGeom prst="rect">
            <a:avLst/>
          </a:prstGeom>
          <a:noFill/>
        </p:spPr>
      </p:pic>
      <p:pic>
        <p:nvPicPr>
          <p:cNvPr id="7173" name="Picture 5" descr="C:\Users\User\Desktop\фотки с телефона 2019-2020г\IMG_20200508_09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28"/>
            <a:ext cx="1727906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857233"/>
            <a:ext cx="75009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течении года проводились консультации и беседы с родителями, как индивидуально, так и по подгруппам.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Темы консультаций: «Какие книги читать детям 3-4 лет», «Если ваш ребенок кусается… Привычки. Плохие слова», «Безопасность детей на улице», «Игры и упражнения для развития речи детей», «Причины плохого поведения ребенка», «Игры для сенсорного развития детей младшего возраста. Учить цвета просто и весело». «Будь заметен на дороге», «Обучение детей наблюдательности на улице».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Беседы: «Погода и одежда», «Как провести выходной день с детьми», «Ребенок на улице», проводились индивидуальные беседы об успехах детей. Был проведен инструктаж по технике безопасности «Чем опасна оттепель».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приемной группы выставлялись папки-передвижки «Как одевать ребенка осенью, зимой, весной»,папка-передвижка «Режим дня»,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лепбуки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родителей и детей «Страна вежливости и доброты», «Азбука здоровья».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Еженедельно оформляли тематический уголок в соответствии с темой недели. Привлекали родителей к участию в тематических неделях.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6357982" cy="7143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000108"/>
            <a:ext cx="8186766" cy="51260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Делилась опытом работы, давала открытый просмотр утреннего сбора.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User\Desktop\фотки с телефона 2019-2020г\IMG_20200505_12110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125" t="11111" r="3906"/>
          <a:stretch>
            <a:fillRect/>
          </a:stretch>
        </p:blipFill>
        <p:spPr bwMode="auto">
          <a:xfrm>
            <a:off x="3929057" y="1928802"/>
            <a:ext cx="4649069" cy="2500330"/>
          </a:xfrm>
          <a:prstGeom prst="rect">
            <a:avLst/>
          </a:prstGeom>
          <a:noFill/>
        </p:spPr>
      </p:pic>
      <p:pic>
        <p:nvPicPr>
          <p:cNvPr id="2052" name="Picture 4" descr="C:\Users\User\Desktop\фотки с телефона 2019-2020г\IMG_20200505_12124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2844" y="3763867"/>
            <a:ext cx="4857784" cy="2732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6715172" cy="98903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Принимала участие в смотре-конкурсе «Лучший уголок по ПДД»</a:t>
            </a:r>
            <a:endParaRPr lang="ru-RU" sz="3200" dirty="0"/>
          </a:p>
        </p:txBody>
      </p:sp>
      <p:pic>
        <p:nvPicPr>
          <p:cNvPr id="4097" name="Picture 1" descr="C:\Users\User\Desktop\фотки с телефона 2019-2020г\IMG-20200313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</a:blip>
          <a:srcRect l="21045" t="14206" r="15818" b="16345"/>
          <a:stretch>
            <a:fillRect/>
          </a:stretch>
        </p:blipFill>
        <p:spPr bwMode="auto">
          <a:xfrm>
            <a:off x="5715008" y="1643050"/>
            <a:ext cx="2500330" cy="3667150"/>
          </a:xfrm>
          <a:prstGeom prst="rect">
            <a:avLst/>
          </a:prstGeom>
          <a:noFill/>
        </p:spPr>
      </p:pic>
      <p:pic>
        <p:nvPicPr>
          <p:cNvPr id="3075" name="Picture 3" descr="C:\Users\User\Desktop\фотки с телефона 2019-2020г\IMG_20200506_06425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28596" y="3857628"/>
            <a:ext cx="4929190" cy="2772669"/>
          </a:xfrm>
          <a:prstGeom prst="rect">
            <a:avLst/>
          </a:prstGeom>
          <a:noFill/>
        </p:spPr>
      </p:pic>
      <p:pic>
        <p:nvPicPr>
          <p:cNvPr id="3074" name="Picture 2" descr="C:\Users\User\Desktop\фотки с телефона 2019-2020г\IMG_20200506_064240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7031" t="2777" r="24219"/>
          <a:stretch>
            <a:fillRect/>
          </a:stretch>
        </p:blipFill>
        <p:spPr bwMode="auto">
          <a:xfrm>
            <a:off x="1000100" y="1571612"/>
            <a:ext cx="3592301" cy="2857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28604"/>
            <a:ext cx="7615262" cy="98903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Прохожу обучение по программе «</a:t>
            </a:r>
            <a:r>
              <a:rPr lang="ru-RU" sz="3200" dirty="0" err="1" smtClean="0"/>
              <a:t>ПРОдетей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098" name="Picture 2" descr="C:\Users\User\Desktop\фотки с телефона 2019-2020г\FB_IMG_15886567595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714488"/>
            <a:ext cx="3992447" cy="2952747"/>
          </a:xfrm>
          <a:prstGeom prst="rect">
            <a:avLst/>
          </a:prstGeom>
          <a:noFill/>
        </p:spPr>
      </p:pic>
      <p:pic>
        <p:nvPicPr>
          <p:cNvPr id="4099" name="Picture 3" descr="C:\Users\User\Desktop\фотки с телефона 2019-2020г\FB_IMG_1588656789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14686"/>
            <a:ext cx="3960281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Принимала участие в конкурсе «Воспитатель года 2020»</a:t>
            </a:r>
            <a:endParaRPr lang="ru-RU" sz="3200" dirty="0"/>
          </a:p>
        </p:txBody>
      </p:sp>
      <p:pic>
        <p:nvPicPr>
          <p:cNvPr id="5122" name="Picture 2" descr="C:\Users\User\Desktop\фотки с телефона 2019-2020г\IMG_20200505_115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82" r="2297" b="7506"/>
          <a:stretch>
            <a:fillRect/>
          </a:stretch>
        </p:blipFill>
        <p:spPr bwMode="auto">
          <a:xfrm>
            <a:off x="428596" y="1571612"/>
            <a:ext cx="2758723" cy="4357718"/>
          </a:xfrm>
          <a:prstGeom prst="rect">
            <a:avLst/>
          </a:prstGeom>
          <a:noFill/>
        </p:spPr>
      </p:pic>
      <p:pic>
        <p:nvPicPr>
          <p:cNvPr id="5123" name="Picture 3" descr="C:\Users\User\Desktop\фотки с телефона 2019-2020г\IMG-20200221-WA0025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3428991" y="1643050"/>
            <a:ext cx="4905409" cy="3679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71480"/>
            <a:ext cx="7400948" cy="84615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Участие в работе методического объединения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Принимала участие в районном семинаре для педагогов ДОУ по теме: «Секреты успешной работы с родителями», где поделилась опытом работы родительского клуба.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фотки с телефона 2019-2020г\IMG_20200505_115919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8792" t="6796" r="17048"/>
          <a:stretch>
            <a:fillRect/>
          </a:stretch>
        </p:blipFill>
        <p:spPr bwMode="auto">
          <a:xfrm>
            <a:off x="1357290" y="2928934"/>
            <a:ext cx="4826969" cy="3412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Участие в общественной жизни ДОУ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58204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Принимала участие в новогодних утренниках (Дед Мороз, Водокрут 13). В организации вечеров отдыха.</a:t>
            </a:r>
            <a:endParaRPr lang="ru-RU" sz="2400" dirty="0"/>
          </a:p>
        </p:txBody>
      </p:sp>
      <p:pic>
        <p:nvPicPr>
          <p:cNvPr id="49155" name="Picture 3" descr="C:\Users\User\Desktop\фотки с телефона 2019-2020г\IMG_20200111_191019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428992" y="2143116"/>
            <a:ext cx="3214710" cy="4286280"/>
          </a:xfrm>
          <a:prstGeom prst="rect">
            <a:avLst/>
          </a:prstGeom>
          <a:noFill/>
        </p:spPr>
      </p:pic>
      <p:pic>
        <p:nvPicPr>
          <p:cNvPr id="49156" name="Picture 4" descr="C:\Users\User\Desktop\фотки с телефона 2019-2020г\IMG-20191225-WA0001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642910" y="2143116"/>
            <a:ext cx="2393159" cy="4254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Принимала участие в развлечении, посвященное 23 февраля (царь Дадон)</a:t>
            </a:r>
            <a:endParaRPr lang="ru-RU" sz="2800" dirty="0"/>
          </a:p>
        </p:txBody>
      </p:sp>
      <p:pic>
        <p:nvPicPr>
          <p:cNvPr id="50179" name="Picture 3" descr="C:\Users\User\Desktop\фотки с телефона 2019-2020г\IMG-20200221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500174"/>
            <a:ext cx="3536181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Интересные события из жизни группы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Новоселье «В гостях у домовенка Кузи»</a:t>
            </a:r>
            <a:endParaRPr lang="ru-RU" sz="2800" dirty="0"/>
          </a:p>
        </p:txBody>
      </p:sp>
      <p:pic>
        <p:nvPicPr>
          <p:cNvPr id="1026" name="Picture 2" descr="G:\для конкурса\IMG-20190913-WA0005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285852" y="2285992"/>
            <a:ext cx="5286380" cy="3964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детей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9"/>
            <a:ext cx="7572428" cy="392909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600" dirty="0" smtClean="0"/>
              <a:t>Благодаря тесному сотрудничеству со специалистами ДОУ и родителями детей мы достигли следующих успехов:</a:t>
            </a:r>
          </a:p>
          <a:p>
            <a:pPr>
              <a:buNone/>
            </a:pPr>
            <a:r>
              <a:rPr lang="ru-RU" sz="2600" dirty="0" smtClean="0"/>
              <a:t>    У большинства детей речь стала понятной, разборчивой; дети умеют пересказывать небольшие отрывки текста, рассказывать стихотворения, петь песни; стали более усидчивы. Определённые успехи достигнуты в математическом развитии. Научились самостоятельно раздеваться и одеваться. Умеют пользоваться правилами группы, играть в сюжетно-ролевые и дидактические игры. Умеют работать с линейным календарем, технологиями «загадки» и «парные коммуникации».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8143932" cy="10604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Перспективы на следующий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143932" cy="45005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новый учебный год с учётом успехов и проблем мною намечены следующие задачи: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совершенствовать работу по взаимодействию с родителями по воспитанию и обучению детей;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привлечение родителей для участия в различных мероприятиях группы и ДО;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тесно сотрудничать со специалистами детского сада.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Проведение различных мероприятий с детьми, а именно участие в конкурсах, утренниках, развлечениях и многое другое.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Повышать уровень педагогического мастерства путем участия в педсоветах, семинарах, мастер – классах, обучения на курсах повышения квалификации. Защититься на высшую категорию.</a:t>
            </a:r>
            <a:endParaRPr lang="ru-RU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Пожелания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9"/>
            <a:ext cx="8286808" cy="471490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Жила-была на свете семья. Она была не простая. Более 100 человек насчитывалось в этой семье. И занимала она целое село. Так и жили всей семьей и всем селом. Вы скажете: ну и что, мало ли больших семейств на свете.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Но дело в том, что семья была особая – мир и лад царили в той семье и, стало быть, на селе. Ни ссор, ни ругани, ни, Боже упаси, драк и раздоров. Дошел слух об этой семье до самого владыки страны. И он решил проверить, правду ли молвят люди.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Прибыл он в село, и душа его возрадовалась: кругом чистота, красота, достаток и мир. Хорошо детям, спокойно старикам. Удивился владыка. Решил узнать, как жители села добились такого лада, пришел к главе семьи; расскажи, мол, как ты добиваешься такого согласия и мира в твоей семье.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Тот взял лист бумаги и стал что-то писать писал долго – видно, не очень силен был в грамоте. Затем передал лист владыке. Тот взял бумагу и стал разбирать каракули старика. Разобрал с трудом и удивился.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14356"/>
            <a:ext cx="80010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Три слова были начертаны на бумаге: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любовь;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прощение;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терпение.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 конце листа: сто раз любовь, сто раз прощение, сто раз терпение.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Прочел владыка, почесал, как водится, за ухом и спросил: - И все?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Да, - ответил старик, - это и есть основа жизни всякой хорошей семьи.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И, подумав, добавил: - И мира тоже.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  детский сад – это большая семья.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мы все хотим, чтобы в нашей семье никогда не было бы ссор, чтобы царили уважение, взаимопонимание и доброта, как в этой мудрой китайской притче «Ладная семья».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я хочу, чтобы мы были терпимее друг к другу, умели прощать и чтобы в нашем коллективе всегда царили уважение и взаимопонимание.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85795"/>
            <a:ext cx="7072362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2430179" y="4357694"/>
            <a:ext cx="214313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02" name="Picture 2" descr="C:\Users\User\Desktop\фотки с телефона 2019-2020г\IMG-20200303-WA0010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043608" y="1844824"/>
            <a:ext cx="348260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Акция «Закрути потуже кран, чтоб не вытек океан»</a:t>
            </a:r>
            <a:endParaRPr lang="ru-RU" sz="3200" dirty="0"/>
          </a:p>
        </p:txBody>
      </p:sp>
      <p:pic>
        <p:nvPicPr>
          <p:cNvPr id="2050" name="Picture 2" descr="G:\для конкурса\IMG-20191020-WA0003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071802" y="1857364"/>
            <a:ext cx="5334038" cy="3000396"/>
          </a:xfrm>
          <a:prstGeom prst="rect">
            <a:avLst/>
          </a:prstGeom>
          <a:noFill/>
        </p:spPr>
      </p:pic>
      <p:pic>
        <p:nvPicPr>
          <p:cNvPr id="2051" name="Picture 3" descr="C:\Users\User\Desktop\фотки с телефона 2019-2020г\IMG_20191018_15415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28596" y="1357298"/>
            <a:ext cx="2500316" cy="4445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Наши праздники</a:t>
            </a:r>
            <a:endParaRPr lang="ru-RU" sz="3200" dirty="0"/>
          </a:p>
        </p:txBody>
      </p:sp>
      <p:pic>
        <p:nvPicPr>
          <p:cNvPr id="3074" name="Picture 2" descr="C:\Users\User\Desktop\фотки с телефона 2019-2020г\IMG-20191011-WA00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910" y="1285860"/>
            <a:ext cx="3333773" cy="2500330"/>
          </a:xfrm>
          <a:prstGeom prst="rect">
            <a:avLst/>
          </a:prstGeom>
          <a:noFill/>
        </p:spPr>
      </p:pic>
      <p:pic>
        <p:nvPicPr>
          <p:cNvPr id="3075" name="Picture 3" descr="C:\Users\User\Desktop\фотки с телефона 2019-2020г\IMG-20200303-WA006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9124" y="1285860"/>
            <a:ext cx="3286148" cy="2464611"/>
          </a:xfrm>
          <a:prstGeom prst="rect">
            <a:avLst/>
          </a:prstGeom>
          <a:noFill/>
        </p:spPr>
      </p:pic>
      <p:pic>
        <p:nvPicPr>
          <p:cNvPr id="3076" name="Picture 4" descr="C:\Users\User\Desktop\фотки с телефона 2019-2020г\IMG-20191225-WA001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728" y="3857628"/>
            <a:ext cx="4571998" cy="2571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День рождение с аниматорами</a:t>
            </a:r>
            <a:endParaRPr lang="ru-RU" sz="3200" dirty="0"/>
          </a:p>
        </p:txBody>
      </p:sp>
      <p:pic>
        <p:nvPicPr>
          <p:cNvPr id="4098" name="Picture 2" descr="C:\Users\User\Desktop\фотки с телефона 2019-2020г\IMG-20191218-WA00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4167" t="21875" b="20833"/>
          <a:stretch>
            <a:fillRect/>
          </a:stretch>
        </p:blipFill>
        <p:spPr bwMode="auto">
          <a:xfrm>
            <a:off x="1000100" y="1714487"/>
            <a:ext cx="5429288" cy="4327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Развлечение к 23 февраля «Бравые солдаты»</a:t>
            </a:r>
            <a:endParaRPr lang="ru-RU" sz="3200" dirty="0"/>
          </a:p>
        </p:txBody>
      </p:sp>
      <p:pic>
        <p:nvPicPr>
          <p:cNvPr id="7170" name="Picture 2" descr="C:\Users\User\Desktop\фотки с телефона 2019-2020г\IMG-20200219-WA0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3268289" cy="4357718"/>
          </a:xfrm>
          <a:prstGeom prst="rect">
            <a:avLst/>
          </a:prstGeom>
          <a:noFill/>
        </p:spPr>
      </p:pic>
      <p:pic>
        <p:nvPicPr>
          <p:cNvPr id="7171" name="Picture 3" descr="C:\Users\User\Desktop\фотки с телефона 2019-2020г\IMG-20200219-WA00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0496" y="1928802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6000792" cy="92869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Деятельность педагога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7"/>
            <a:ext cx="8001056" cy="335758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Одной из задач федерального государственного стандарта дошкольного образования  является обеспечение психолого-педагогической поддержки семьи и повышение компетентности родителей в вопросах развития и образования детей, охраны и укрепления их здоровья. </a:t>
            </a:r>
          </a:p>
          <a:p>
            <a:pPr indent="0" algn="just"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Решая эту задачу, приоритетным направлением нашей группы является работа с родителями.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Сотрудничество с семьей является одним из важнейших условий организации эффективного воспитательного процесса в ДОУ. Для того чтобы родители стали активными помощниками педагогов, необходимо вовлечь их в жизнь детского сада. Клуб – наиболее подходящая для этого форма работы, позволяющая установить эффективное и целенаправленное взаимодействие детского сада и родителей.</a:t>
            </a: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установления сотрудничества детского сада и семьи в вопросах обучения, воспитания и развития детей  мной организован родительский клуб «Хочу все знать». Родительский клуб создан для любящих родителей, отдающих душу и сердце воспитанию детей.</a:t>
            </a:r>
            <a:endParaRPr lang="ru-RU" sz="16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1495</Words>
  <Application>Microsoft Office PowerPoint</Application>
  <PresentationFormat>Экран (4:3)</PresentationFormat>
  <Paragraphs>181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Интересные события из жизни группы</vt:lpstr>
      <vt:lpstr>Акция «Закрути потуже кран, чтоб не вытек океан»</vt:lpstr>
      <vt:lpstr>Наши праздники</vt:lpstr>
      <vt:lpstr>День рождение с аниматорами</vt:lpstr>
      <vt:lpstr>Развлечение к 23 февраля «Бравые солдаты»</vt:lpstr>
      <vt:lpstr>Деятельность педагога</vt:lpstr>
      <vt:lpstr>Презентация PowerPoint</vt:lpstr>
      <vt:lpstr>Презентация PowerPoint</vt:lpstr>
      <vt:lpstr>Взаимодействие с родителями</vt:lpstr>
      <vt:lpstr>Знакомство родителей с новыми технологиями «утренний сбор» и «линейный календарь»</vt:lpstr>
      <vt:lpstr>Технологии «загадки» и «парные коммуникации»</vt:lpstr>
      <vt:lpstr>Индивидуальные беседы</vt:lpstr>
      <vt:lpstr>Реализация проектов</vt:lpstr>
      <vt:lpstr>«На птичьем дворе»</vt:lpstr>
      <vt:lpstr>В преддверии нового года мы провели конкурс «Елочка елка - колкая иголка». Победители были награждены грамотами. </vt:lpstr>
      <vt:lpstr>Консультация «Будь заметен на дороге»</vt:lpstr>
      <vt:lpstr>Конкурс «лучший семейный рецепт здоровой пищи»</vt:lpstr>
      <vt:lpstr>#сидим дома</vt:lpstr>
      <vt:lpstr>Презентация PowerPoint</vt:lpstr>
      <vt:lpstr>День второй. Рисование птиц ладошками.  Птички получились все разные и красивые. Родители вместе со своими детьми проявили фантазию.   </vt:lpstr>
      <vt:lpstr>Презентация PowerPoint</vt:lpstr>
      <vt:lpstr>День третий. Учим вместе с детьми стихотворение про грача. Стихотворение я скинула родителям по ватцапу, а они мне видео, где дети рассказывают это стихотворение. </vt:lpstr>
      <vt:lpstr>День четвертый. Лепим уточку. Вот такую инструкцию я им скинула и получила результат. </vt:lpstr>
      <vt:lpstr>Презентация PowerPoint</vt:lpstr>
      <vt:lpstr>Технология «Загадки»</vt:lpstr>
      <vt:lpstr>К 75 - летию Великой победы</vt:lpstr>
      <vt:lpstr>Родители совместно с детьми изготовили открытки, макеты, военную технику. Мы с ребятами провели акцию «Георгиевская ленточка»</vt:lpstr>
      <vt:lpstr>Презентация PowerPoint</vt:lpstr>
      <vt:lpstr>Презентация PowerPoint</vt:lpstr>
      <vt:lpstr>Взаимодействие с педагогами </vt:lpstr>
      <vt:lpstr>Принимала участие в смотре-конкурсе «Лучший уголок по ПДД»</vt:lpstr>
      <vt:lpstr>Прохожу обучение по программе «ПРОдетей»</vt:lpstr>
      <vt:lpstr>Принимала участие в конкурсе «Воспитатель года 2020»</vt:lpstr>
      <vt:lpstr>Участие в работе методического объединения</vt:lpstr>
      <vt:lpstr>Участие в общественной жизни ДОУ</vt:lpstr>
      <vt:lpstr>Принимала участие в развлечении, посвященное 23 февраля (царь Дадон)</vt:lpstr>
      <vt:lpstr>Достижения детей</vt:lpstr>
      <vt:lpstr>Перспективы на следующий год</vt:lpstr>
      <vt:lpstr>Пожелания 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95</cp:revision>
  <dcterms:created xsi:type="dcterms:W3CDTF">2014-06-15T09:49:01Z</dcterms:created>
  <dcterms:modified xsi:type="dcterms:W3CDTF">2020-08-16T06:38:45Z</dcterms:modified>
</cp:coreProperties>
</file>