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1" r:id="rId4"/>
    <p:sldId id="260" r:id="rId5"/>
    <p:sldId id="264" r:id="rId6"/>
    <p:sldId id="265" r:id="rId7"/>
    <p:sldId id="263" r:id="rId8"/>
    <p:sldId id="257" r:id="rId9"/>
    <p:sldId id="262" r:id="rId10"/>
    <p:sldId id="25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BB16-E31A-4B77-B72A-894B881D0AE0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981-4028-44A8-8ACD-54F0BEAC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069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BB16-E31A-4B77-B72A-894B881D0AE0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981-4028-44A8-8ACD-54F0BEAC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25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BB16-E31A-4B77-B72A-894B881D0AE0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981-4028-44A8-8ACD-54F0BEAC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13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BB16-E31A-4B77-B72A-894B881D0AE0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981-4028-44A8-8ACD-54F0BEAC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500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BB16-E31A-4B77-B72A-894B881D0AE0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981-4028-44A8-8ACD-54F0BEAC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661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BB16-E31A-4B77-B72A-894B881D0AE0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981-4028-44A8-8ACD-54F0BEAC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699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BB16-E31A-4B77-B72A-894B881D0AE0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981-4028-44A8-8ACD-54F0BEAC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5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BB16-E31A-4B77-B72A-894B881D0AE0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981-4028-44A8-8ACD-54F0BEAC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492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BB16-E31A-4B77-B72A-894B881D0AE0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981-4028-44A8-8ACD-54F0BEAC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612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BB16-E31A-4B77-B72A-894B881D0AE0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981-4028-44A8-8ACD-54F0BEAC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66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1BB16-E31A-4B77-B72A-894B881D0AE0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17981-4028-44A8-8ACD-54F0BEAC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706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1BB16-E31A-4B77-B72A-894B881D0AE0}" type="datetimeFigureOut">
              <a:rPr lang="ru-RU" smtClean="0"/>
              <a:t>31.10.2021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17981-4028-44A8-8ACD-54F0BEAC6FA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193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самообразование\1618871251_4-phonoteka_org-p-fon-zontiki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51520" y="3068960"/>
            <a:ext cx="8568952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cs typeface="Aharoni" pitchFamily="2" charset="-79"/>
              </a:rPr>
              <a:t>Методическое пособие «Умный зонтик»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cs typeface="Aharoni" pitchFamily="2" charset="-79"/>
              </a:rPr>
              <a:t>Старшая логопедическая группа «Белоснежка»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cs typeface="Aharoni" pitchFamily="2" charset="-79"/>
              </a:rPr>
              <a:t>Воспитатель: </a:t>
            </a:r>
            <a:r>
              <a:rPr lang="ru-RU" sz="3600" b="1" dirty="0" err="1" smtClean="0">
                <a:solidFill>
                  <a:srgbClr val="002060"/>
                </a:solidFill>
                <a:cs typeface="Aharoni" pitchFamily="2" charset="-79"/>
              </a:rPr>
              <a:t>Артюшенко</a:t>
            </a:r>
            <a:r>
              <a:rPr lang="ru-RU" sz="3600" b="1" dirty="0" smtClean="0">
                <a:solidFill>
                  <a:srgbClr val="002060"/>
                </a:solidFill>
                <a:cs typeface="Aharoni" pitchFamily="2" charset="-79"/>
              </a:rPr>
              <a:t> Ю.В.</a:t>
            </a:r>
            <a:endParaRPr lang="ru-RU" sz="36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16632"/>
            <a:ext cx="8568952" cy="13464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Муниципальное казенное дошкольное образовательное учреждение Искитимского района Новосибирской области детский сад комбинированного вида «Красная шапочка» </a:t>
            </a:r>
            <a:r>
              <a:rPr lang="ru-RU" sz="2000" b="1" dirty="0" err="1">
                <a:solidFill>
                  <a:schemeClr val="tx1"/>
                </a:solidFill>
              </a:rPr>
              <a:t>р.п</a:t>
            </a:r>
            <a:r>
              <a:rPr lang="ru-RU" sz="2000" b="1" dirty="0">
                <a:solidFill>
                  <a:schemeClr val="tx1"/>
                </a:solidFill>
              </a:rPr>
              <a:t>. Линево</a:t>
            </a:r>
          </a:p>
        </p:txBody>
      </p:sp>
    </p:spTree>
    <p:extLst>
      <p:ext uri="{BB962C8B-B14F-4D97-AF65-F5344CB8AC3E}">
        <p14:creationId xmlns:p14="http://schemas.microsoft.com/office/powerpoint/2010/main" val="25391690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самообразование\1618871223_15-phonoteka_org-p-fon-zontik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2"/>
            <a:ext cx="9144000" cy="68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" descr="C:\Users\Admin\Desktop\самообразование\img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75928"/>
            <a:ext cx="7632848" cy="57246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289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самообразование\1618871251_4-phonoteka_org-p-fon-zontiki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C:\Users\Admin\Desktop\самообразование\image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071" y="3282183"/>
            <a:ext cx="4760979" cy="3570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88640"/>
            <a:ext cx="9144000" cy="324036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002060"/>
                </a:solidFill>
              </a:rPr>
              <a:t>В рамках объявленного в детском саду конкурса «Дидактический зонтик», прописанного в годовом плане, мы создали пособие «Умный зонтик». Это пособие можно использовать в индивидуальной, групповой работе, сюрпризных моментах, физминутках,  дыхательной гимнастике. Этот зонтик является элементом РППС .Целью этого пособия является: способствовать </a:t>
            </a:r>
            <a:r>
              <a:rPr lang="ru-RU" b="1" dirty="0">
                <a:solidFill>
                  <a:srgbClr val="002060"/>
                </a:solidFill>
              </a:rPr>
              <a:t>повышению познавательной активности; обогащать представление об окружающем мире; продолжать учить классифицировать </a:t>
            </a:r>
            <a:r>
              <a:rPr lang="ru-RU" b="1" dirty="0" smtClean="0">
                <a:solidFill>
                  <a:srgbClr val="002060"/>
                </a:solidFill>
              </a:rPr>
              <a:t>предметы, </a:t>
            </a:r>
            <a:r>
              <a:rPr lang="ru-RU" b="1" dirty="0">
                <a:solidFill>
                  <a:srgbClr val="002060"/>
                </a:solidFill>
              </a:rPr>
              <a:t>побуждать сравнивать, анализировать, устанавливать закономерности, делать выводы; развивать речь, воображение, зрительное восприятие, мелкую моторику рук; активизировать зрительные функции (выделение формы, цвета, величины и пространственного положения изображений)</a:t>
            </a:r>
          </a:p>
        </p:txBody>
      </p:sp>
    </p:spTree>
    <p:extLst>
      <p:ext uri="{BB962C8B-B14F-4D97-AF65-F5344CB8AC3E}">
        <p14:creationId xmlns:p14="http://schemas.microsoft.com/office/powerpoint/2010/main" val="24392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самообразование\1618871251_4-phonoteka_org-p-fon-zontiki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 descr="C:\Users\Admin\Desktop\самообразование\image (2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872" cy="4079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самообразование\image (2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096" y="0"/>
            <a:ext cx="3714750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4079776"/>
            <a:ext cx="5356592" cy="26615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Это пособие состоит из нескольких секторов. Вся информация сменяемая по временам года, по темам недели и т д.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«Сектор букв и звуков» – задание найти картинки со словами, в которых есть звук </a:t>
            </a:r>
            <a:r>
              <a:rPr lang="ru-RU" b="1" dirty="0" smtClean="0">
                <a:solidFill>
                  <a:srgbClr val="002060"/>
                </a:solidFill>
              </a:rPr>
              <a:t>А.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237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самообразование\1618871251_4-phonoteka_org-p-fon-zontiki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3" name="Picture 1" descr="C:\Users\Admin\Desktop\самообразование\image (1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0211"/>
            <a:ext cx="4434830" cy="5049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Admin\Desktop\самообразование\image (2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33663"/>
            <a:ext cx="4139952" cy="5097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9006830" cy="17802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«Сектор с домиком», здесь изучаем домашних животных, птиц, мебель, посуда, бытовая техника. Например, задание «Четвертый лишний»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05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самообразование\1618871223_15-phonoteka_org-p-fon-zontiki-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2"/>
            <a:ext cx="9144000" cy="68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самообразование\image (17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0"/>
            <a:ext cx="3960440" cy="44185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самообразование\image (2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393507"/>
            <a:ext cx="4067944" cy="54239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4418586"/>
            <a:ext cx="5076056" cy="2398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«Сектор с корзинкой» задания на изучение фруктов, овощей, грибов, ягод, классификация и обобщение . Например, собери овощи красного цвета или найди фрукты овальной формы.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11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самообразование\1618871223_15-phonoteka_org-p-fon-zontik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2"/>
            <a:ext cx="9144000" cy="68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9" name="Picture 1" descr="C:\Users\Admin\Desktop\самообразование\image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8" t="4062"/>
          <a:stretch/>
        </p:blipFill>
        <p:spPr bwMode="auto">
          <a:xfrm>
            <a:off x="251520" y="221672"/>
            <a:ext cx="4193958" cy="60325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72000" y="980728"/>
            <a:ext cx="4572000" cy="3024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«Сектор с деревом», здесь изучаем времена года, диких животных, птиц, деревья. Например, игра «Вызываю на связь» по программе «ПРО ДЕТЕЙ», один ребенок берет картинку с птицей с зонтика, описывает ее, а другой ищет такую птицу на большом плакате.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25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самообразование\1618871223_15-phonoteka_org-p-fon-zontik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2"/>
            <a:ext cx="9144000" cy="68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C:\Users\Admin\Desktop\самообразование\imag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33"/>
          <a:stretch/>
        </p:blipFill>
        <p:spPr bwMode="auto">
          <a:xfrm>
            <a:off x="251520" y="2382982"/>
            <a:ext cx="4176464" cy="4486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Admin\Desktop\самообразование\image (13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3" r="4265"/>
          <a:stretch/>
        </p:blipFill>
        <p:spPr bwMode="auto">
          <a:xfrm>
            <a:off x="4732288" y="1772816"/>
            <a:ext cx="4250928" cy="46325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32656"/>
            <a:ext cx="7488832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Дыхательные упражнения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399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самообразование\1618871223_15-phonoteka_org-p-fon-zontik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2"/>
            <a:ext cx="9144000" cy="68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Admin\Desktop\самообразование\image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1136" y="404664"/>
            <a:ext cx="5241032" cy="39307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самообразование\image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1" y="13855"/>
            <a:ext cx="3822762" cy="50970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4509120"/>
            <a:ext cx="6840760" cy="2016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Это пособие использует в работе с детьми и логопед, для развития речи. Игра «Назови с какого дерева листик»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851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самообразование\1618871223_15-phonoteka_org-p-fon-zontiki-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2"/>
            <a:ext cx="9144000" cy="6875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" name="Picture 1" descr="C:\Users\Admin\Desktop\самообразование\image (2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11" r="5557"/>
          <a:stretch/>
        </p:blipFill>
        <p:spPr bwMode="auto">
          <a:xfrm>
            <a:off x="4945004" y="476672"/>
            <a:ext cx="3976433" cy="5270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самообразование\image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07" y="2420888"/>
            <a:ext cx="3744416" cy="42329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88640"/>
            <a:ext cx="4464496" cy="2232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Задание  «Составь по буквам слово»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567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324</Words>
  <Application>Microsoft Office PowerPoint</Application>
  <PresentationFormat>Экран (4:3)</PresentationFormat>
  <Paragraphs>13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8</cp:revision>
  <dcterms:created xsi:type="dcterms:W3CDTF">2021-10-31T07:31:58Z</dcterms:created>
  <dcterms:modified xsi:type="dcterms:W3CDTF">2021-10-31T11:42:04Z</dcterms:modified>
</cp:coreProperties>
</file>