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1862-0B4C-4DCC-8A92-49EB3F32C313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5B0B-11EA-489D-AB1B-368170F7A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97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1862-0B4C-4DCC-8A92-49EB3F32C313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5B0B-11EA-489D-AB1B-368170F7A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72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1862-0B4C-4DCC-8A92-49EB3F32C313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5B0B-11EA-489D-AB1B-368170F7A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42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1862-0B4C-4DCC-8A92-49EB3F32C313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5B0B-11EA-489D-AB1B-368170F7A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09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1862-0B4C-4DCC-8A92-49EB3F32C313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5B0B-11EA-489D-AB1B-368170F7A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3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1862-0B4C-4DCC-8A92-49EB3F32C313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5B0B-11EA-489D-AB1B-368170F7A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84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1862-0B4C-4DCC-8A92-49EB3F32C313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5B0B-11EA-489D-AB1B-368170F7A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28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1862-0B4C-4DCC-8A92-49EB3F32C313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5B0B-11EA-489D-AB1B-368170F7A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366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1862-0B4C-4DCC-8A92-49EB3F32C313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5B0B-11EA-489D-AB1B-368170F7A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771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1862-0B4C-4DCC-8A92-49EB3F32C313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5B0B-11EA-489D-AB1B-368170F7A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21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1862-0B4C-4DCC-8A92-49EB3F32C313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5B0B-11EA-489D-AB1B-368170F7A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56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1862-0B4C-4DCC-8A92-49EB3F32C313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F5B0B-11EA-489D-AB1B-368170F7A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38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77439" y="143692"/>
            <a:ext cx="88566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Искитимского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Новосибирской области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 сад  комбинированного вида «Красная шапочка» 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Линево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7999" y="2136339"/>
            <a:ext cx="8551817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mtClean="0"/>
              <a:t>Предметно-развивающая </a:t>
            </a:r>
            <a:r>
              <a:rPr lang="ru-RU" sz="2400" b="1" dirty="0" smtClean="0"/>
              <a:t>среда на участке  группы «Неваляшки»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r"/>
            <a:r>
              <a:rPr lang="ru-RU" dirty="0" smtClean="0"/>
              <a:t>Воспитатели: Харина Г.В.</a:t>
            </a:r>
          </a:p>
          <a:p>
            <a:pPr algn="r"/>
            <a:r>
              <a:rPr lang="ru-RU" dirty="0" err="1" smtClean="0"/>
              <a:t>Крючкова</a:t>
            </a:r>
            <a:r>
              <a:rPr lang="ru-RU" dirty="0" smtClean="0"/>
              <a:t> С.А.</a:t>
            </a:r>
          </a:p>
        </p:txBody>
      </p:sp>
    </p:spTree>
    <p:extLst>
      <p:ext uri="{BB962C8B-B14F-4D97-AF65-F5344CB8AC3E}">
        <p14:creationId xmlns:p14="http://schemas.microsoft.com/office/powerpoint/2010/main" val="3402842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60668"/>
            <a:ext cx="12290601" cy="6736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211" y="904601"/>
            <a:ext cx="7032172" cy="5274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8652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60668"/>
            <a:ext cx="12290601" cy="6736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725" y="915781"/>
            <a:ext cx="7110548" cy="5332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1910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60668"/>
            <a:ext cx="12290601" cy="6736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19" y="840167"/>
            <a:ext cx="3027150" cy="5390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548" y="931324"/>
            <a:ext cx="2805082" cy="4995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708" y="1028104"/>
            <a:ext cx="2750736" cy="489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9298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60668"/>
            <a:ext cx="12290601" cy="6736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4426" y="1961145"/>
            <a:ext cx="5227976" cy="2935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9040" y="2026459"/>
            <a:ext cx="4995351" cy="2805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1510" y="2026459"/>
            <a:ext cx="4995351" cy="2805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2429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60668"/>
            <a:ext cx="12290601" cy="6736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620" y="2394324"/>
            <a:ext cx="4545871" cy="2552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8402" y="2111367"/>
            <a:ext cx="4692937" cy="2635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2084" y="2274833"/>
            <a:ext cx="4483572" cy="2517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3685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60668"/>
            <a:ext cx="12290601" cy="6736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247" y="1862915"/>
            <a:ext cx="5577837" cy="3132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617" y="600890"/>
            <a:ext cx="3154178" cy="5617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655" y="633676"/>
            <a:ext cx="3135768" cy="5584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161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92148" cy="67319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75657" y="1005840"/>
            <a:ext cx="7968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9139" y="1948671"/>
            <a:ext cx="5047990" cy="2834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3638" y="1964649"/>
            <a:ext cx="5091369" cy="285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711" y="1016559"/>
            <a:ext cx="2671353" cy="4755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3400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63716"/>
            <a:ext cx="12290601" cy="67305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0037" y="2016955"/>
            <a:ext cx="5029197" cy="2824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206" y="914400"/>
            <a:ext cx="3595550" cy="479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215" y="1867987"/>
            <a:ext cx="4158991" cy="3117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4675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60668"/>
            <a:ext cx="12290601" cy="6736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17" y="982293"/>
            <a:ext cx="9333411" cy="5241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9531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60668"/>
            <a:ext cx="12290601" cy="6736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06" y="885008"/>
            <a:ext cx="6783977" cy="5087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6298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60668"/>
            <a:ext cx="12290601" cy="6736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28" y="1105794"/>
            <a:ext cx="2713642" cy="4832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730" y="919693"/>
            <a:ext cx="2818145" cy="5018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943" y="1841861"/>
            <a:ext cx="4790111" cy="3592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6224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60668"/>
            <a:ext cx="12290601" cy="6736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53" y="1014911"/>
            <a:ext cx="3621133" cy="4828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86" y="1190533"/>
            <a:ext cx="5699760" cy="4274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439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36"/>
            <a:ext cx="12290601" cy="6736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708" y="2163661"/>
            <a:ext cx="4506683" cy="2530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591" y="2250413"/>
            <a:ext cx="4413785" cy="247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530" y="1321229"/>
            <a:ext cx="3281499" cy="4375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2799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60668"/>
            <a:ext cx="12290601" cy="6736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449978"/>
            <a:ext cx="5277394" cy="3958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449977"/>
            <a:ext cx="5277394" cy="3958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87491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36</Words>
  <Application>Microsoft Office PowerPoint</Application>
  <PresentationFormat>Широкоэкранный</PresentationFormat>
  <Paragraphs>10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2020-09-19T14:31:35Z</dcterms:created>
  <dcterms:modified xsi:type="dcterms:W3CDTF">2020-09-19T15:37:58Z</dcterms:modified>
</cp:coreProperties>
</file>