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8" r:id="rId5"/>
    <p:sldId id="269" r:id="rId6"/>
    <p:sldId id="271" r:id="rId7"/>
    <p:sldId id="272" r:id="rId8"/>
    <p:sldId id="270" r:id="rId9"/>
    <p:sldId id="273" r:id="rId10"/>
    <p:sldId id="275" r:id="rId11"/>
    <p:sldId id="274" r:id="rId12"/>
    <p:sldId id="258" r:id="rId13"/>
    <p:sldId id="264" r:id="rId14"/>
    <p:sldId id="261" r:id="rId15"/>
    <p:sldId id="260" r:id="rId16"/>
    <p:sldId id="265" r:id="rId17"/>
    <p:sldId id="276" r:id="rId18"/>
    <p:sldId id="277" r:id="rId19"/>
    <p:sldId id="278" r:id="rId20"/>
    <p:sldId id="279" r:id="rId21"/>
    <p:sldId id="263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1" b="62195"/>
          <a:stretch/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r="27276"/>
          <a:stretch/>
        </p:blipFill>
        <p:spPr>
          <a:xfrm>
            <a:off x="0" y="3799159"/>
            <a:ext cx="2382982" cy="30083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193" y="16685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</a:t>
            </a:r>
            <a:r>
              <a:rPr lang="ru-RU" sz="1600" kern="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р.п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Линево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u="sng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_________________________________________________________________________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Адрес: 633216 </a:t>
            </a:r>
            <a:r>
              <a:rPr lang="ru-RU" sz="1600" kern="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р.п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Линево 4 - микрорайон д. 15,  </a:t>
            </a:r>
            <a:r>
              <a:rPr lang="ru-RU" sz="1600" kern="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Искитимский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район, Новосибирская обл., тел/ факс (8) 383 -43-33-821 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Е-mail:shapocka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1600" kern="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linevo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@</a:t>
            </a:r>
            <a:r>
              <a:rPr lang="en-US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mail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kern="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8727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Эргарт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Л.Ф.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Анафриенко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2136339"/>
            <a:ext cx="66261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sz="2400" b="1" kern="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 и ЧС </a:t>
            </a:r>
          </a:p>
          <a:p>
            <a:pPr algn="ctr"/>
            <a:r>
              <a:rPr lang="ru-RU" sz="2400" b="1" kern="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муниципальном казенном дошкольном образовательном учреждении </a:t>
            </a:r>
          </a:p>
          <a:p>
            <a:pPr algn="ctr"/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Искитимского района    </a:t>
            </a:r>
          </a:p>
          <a:p>
            <a:pPr algn="ctr"/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Новосибирской   области   </a:t>
            </a:r>
          </a:p>
          <a:p>
            <a:pPr algn="ctr"/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детский  сад  комбинированного вида</a:t>
            </a:r>
          </a:p>
          <a:p>
            <a:pPr algn="ctr"/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«Красная шапочка»  р. п. Линево</a:t>
            </a:r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088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648" y="476672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Все сотрудники образовательного учреждения должны принимать меры по сохранению материальных ценностей при угрозе или возникновении ЧС. В период поведения мероприятий по защите от ЧС или их ликвидации должны приниматься меры по предотвращению или уменьшению возможного материального ущерба образовательному учреждению, по охране имущества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оборудования.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0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652" y="26064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Планирование мероприятий в области ГО, предупреждения и ликвидации ЧС проводятся заблаговременно. Весь персонал независимо от занимаемой должности, обязан четко знать и строго выполнять установленный порядок действий при угрозе и возникновении ЧС мирного и военного времени и не допускать действий которые могут вызвать угрозу жизни и здоровью персонала (переменного состава: детей и посетителей). За невыполнение требований  инструкций по вопросам предупреждения ЧС, защиты персонала, детей и посетителей, а также материальных ценностей от ЧС работники учреждения могут привлекаться к материальной и административной ответственности вплоть до увольнения с работы. </a:t>
            </a:r>
          </a:p>
        </p:txBody>
      </p:sp>
    </p:spTree>
    <p:extLst>
      <p:ext uri="{BB962C8B-B14F-4D97-AF65-F5344CB8AC3E}">
        <p14:creationId xmlns:p14="http://schemas.microsoft.com/office/powerpoint/2010/main" val="311451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332656"/>
            <a:ext cx="9144000" cy="58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3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35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59"/>
            <a:ext cx="9144000" cy="61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79"/>
            <a:ext cx="5143500" cy="6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87" y="347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/>
          <a:stretch/>
        </p:blipFill>
        <p:spPr>
          <a:xfrm>
            <a:off x="467544" y="3479"/>
            <a:ext cx="380480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4" y="22060"/>
            <a:ext cx="425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2" r="8716"/>
          <a:stretch/>
        </p:blipFill>
        <p:spPr>
          <a:xfrm>
            <a:off x="-27710" y="0"/>
            <a:ext cx="917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16" y="0"/>
            <a:ext cx="5857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656" y="26064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Чрезвычайные ситуации природного и техногенного характера могут возникнуть внезапно или после различного по продолжительности периода угрозы возникновения. Исходя из этого период угрозы возникновения ЧС, должен быть в максимальной мере использован для предотвращения ЧС или уменьшения возможного ущерба. С этой целью, учреждение также переводится в соответствующий режим функционирования: в режим повышенной готовности или в режим чрезвычайной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25828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21"/>
            <a:ext cx="9144000" cy="60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80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0"/>
            <a:ext cx="917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0"/>
            <a:ext cx="917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652" y="908720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Гражданская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оборона детского сада является составной частью системы общегосударственных оборонных мероприятий, осуществляемых в целях защиты постоянного состава и воспитанников детского сада. Выполнение обязанностей по ГО и ЧС входит в обязанности должностных лиц, определенных приказом начальника ГО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126745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75" y="2606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Начальником ГО является заведующий детским садом, он осуществляет руководство непосредственно через своих заместителей, штаб и командиров формирований ГО и ЧС, создаваемых в детском саду, а также через педагогический состав.</a:t>
            </a:r>
          </a:p>
        </p:txBody>
      </p:sp>
    </p:spTree>
    <p:extLst>
      <p:ext uri="{BB962C8B-B14F-4D97-AF65-F5344CB8AC3E}">
        <p14:creationId xmlns:p14="http://schemas.microsoft.com/office/powerpoint/2010/main" val="227849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71" y="34205"/>
            <a:ext cx="9143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должность начальника штаба по делам ГО и ЧС назначено лицо, имеющее соответствующую подготовку. Он является основным организатором работы по вопросам ГО, предупреждения и ликвидации последствий ЧС ГО в детском саду, рассматривается в качестве воинской оборонной и социальной задачи педагогического коллектива. При подведении итогов работы за год учитывается состояние дел по планированию и выполнению мероприятий ГО, по обучению постоянного состава, наличию и состоянию коллективных и индивидуальных средств защиты, степени устойчивости в военное время и при возникновении ЧС в мирное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401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9286" y="25121"/>
            <a:ext cx="9143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Основными задачами ГО и ЧС являются: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1.Защита постоянного состава и воспитанников в период их пребывания в детском саду при возникновении ЧС в мирное время, а также при угрозе нападения и при возникновении очагов поражения в военное время.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2.Создание, подготовка и поддержание в постоянной готовности невоенизированных формирований ГО и ЧС для решения задач гражданской обороны и оказания помощи пострадавшим при авариях на радиоактивно и химически опасных предприятиях, при пожарах, наводнениях и других стихийных бедствиях.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Создание и поддержание в готовности средств оповещения и связи, оповещение постоянного состава и воспитанников и доведение до них требований штаба ГО и ЧС  управления образования по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404479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487"/>
            <a:ext cx="90364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Выполнение задач ГО и ЧС достигается: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1.Заблаговременным планированием мероприятий по ГО и ЧС.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Целенаправленной подготовкой должностных лиц детского сада к выполнению своих функциональных обязанностей в различной обстановке.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Проведением тренировок по практической отработке приемов и способов защиты постоянного состава и воспитанников.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Планированием бюджетных ассигнований на приобретение имущества ГО, учебных и наглядных пособий.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Постоянным совершенствованием ГО, периодическим заслушиванием должностных лиц по делам ГО и ЧС о состоянии доверенного ему участка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26745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7710" y="404664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проведении экстренной эвакуации детей и персонала из опасной зоны привлекается весь имеющийся в наличии личный автотранспорт сотрудников образовательного учреждения. Сотрудники образовательного учреждения, имеющие личный автотранспорт, должны беспрекословно представлять его в распоряжение  администрации для осуществления экстренной эвакуации воспитанников и сотрудников из опасной зоны.</a:t>
            </a:r>
          </a:p>
        </p:txBody>
      </p:sp>
    </p:spTree>
    <p:extLst>
      <p:ext uri="{BB962C8B-B14F-4D97-AF65-F5344CB8AC3E}">
        <p14:creationId xmlns:p14="http://schemas.microsoft.com/office/powerpoint/2010/main" val="43526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9573" r="27402" b="-3729"/>
          <a:stretch/>
        </p:blipFill>
        <p:spPr>
          <a:xfrm>
            <a:off x="-27710" y="3479"/>
            <a:ext cx="9171709" cy="7241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446" y="3326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случае выявления на территории образовательного учреждения или вблизи опасности распространения особо опасных инфекционных заболеваний все сотрудники обязаны строго выполнять требования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 проведению экстренной профилактики и иммунизации, соблюдать режим, предотвращающий занос и распространение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1844357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463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2021-06-25T01:06:35Z</dcterms:created>
  <dcterms:modified xsi:type="dcterms:W3CDTF">2021-07-01T03:47:35Z</dcterms:modified>
</cp:coreProperties>
</file>