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685"/>
            <a:ext cx="7020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kern="0" dirty="0"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sz="1200" kern="0" dirty="0" err="1">
                <a:latin typeface="Times New Roman" pitchFamily="18" charset="0"/>
                <a:ea typeface="Times New Roman"/>
                <a:cs typeface="Times New Roman" pitchFamily="18" charset="0"/>
              </a:rPr>
              <a:t>Искитимского</a:t>
            </a:r>
            <a:r>
              <a:rPr lang="ru-RU" sz="1200" kern="0" dirty="0">
                <a:latin typeface="Times New Roman" pitchFamily="18" charset="0"/>
                <a:ea typeface="Times New Roman"/>
                <a:cs typeface="Times New Roman" pitchFamily="18" charset="0"/>
              </a:rPr>
              <a:t> района    Новосибирской   области   детский  сад  комбинированного вида «Красная шапочка»  </a:t>
            </a:r>
            <a:r>
              <a:rPr lang="ru-RU" sz="1200" kern="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р.п</a:t>
            </a:r>
            <a:r>
              <a:rPr lang="ru-RU" sz="1200" kern="0" dirty="0">
                <a:latin typeface="Times New Roman" pitchFamily="18" charset="0"/>
                <a:ea typeface="Times New Roman"/>
                <a:cs typeface="Times New Roman" pitchFamily="18" charset="0"/>
              </a:rPr>
              <a:t>. Линево</a:t>
            </a:r>
            <a:r>
              <a:rPr lang="ru-RU" sz="1200" kern="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200" kern="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200" u="sng" kern="0" dirty="0">
                <a:latin typeface="Times New Roman" pitchFamily="18" charset="0"/>
                <a:ea typeface="Times New Roman"/>
                <a:cs typeface="Times New Roman" pitchFamily="18" charset="0"/>
              </a:rPr>
              <a:t>_________________________________________________________________________</a:t>
            </a:r>
            <a:r>
              <a:rPr lang="ru-RU" sz="1200" kern="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200" kern="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200" kern="0" dirty="0">
                <a:latin typeface="Times New Roman" pitchFamily="18" charset="0"/>
                <a:ea typeface="Times New Roman"/>
                <a:cs typeface="Times New Roman" pitchFamily="18" charset="0"/>
              </a:rPr>
              <a:t>Адрес: 633216 </a:t>
            </a:r>
            <a:r>
              <a:rPr lang="ru-RU" sz="1200" kern="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р.п</a:t>
            </a:r>
            <a:r>
              <a:rPr lang="ru-RU" sz="1200" kern="0" dirty="0">
                <a:latin typeface="Times New Roman" pitchFamily="18" charset="0"/>
                <a:ea typeface="Times New Roman"/>
                <a:cs typeface="Times New Roman" pitchFamily="18" charset="0"/>
              </a:rPr>
              <a:t>. Линево 4 - микрорайон д. 15,  Искитимский  район, Новосибирская обл., тел/ факс (8) 383 -43-33-821 </a:t>
            </a:r>
            <a:r>
              <a:rPr lang="ru-RU" sz="1200" kern="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200" kern="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200" kern="0" dirty="0" err="1">
                <a:latin typeface="Times New Roman" pitchFamily="18" charset="0"/>
                <a:ea typeface="Times New Roman"/>
                <a:cs typeface="Times New Roman" pitchFamily="18" charset="0"/>
              </a:rPr>
              <a:t>Е-mail:shapocka</a:t>
            </a:r>
            <a:r>
              <a:rPr lang="ru-RU" sz="1200" kern="0" dirty="0"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1200" kern="0" dirty="0" err="1">
                <a:latin typeface="Times New Roman" pitchFamily="18" charset="0"/>
                <a:ea typeface="Times New Roman"/>
                <a:cs typeface="Times New Roman" pitchFamily="18" charset="0"/>
              </a:rPr>
              <a:t>linevo</a:t>
            </a:r>
            <a:r>
              <a:rPr lang="ru-RU" sz="1200" kern="0" dirty="0">
                <a:latin typeface="Times New Roman" pitchFamily="18" charset="0"/>
                <a:ea typeface="Times New Roman"/>
                <a:cs typeface="Times New Roman" pitchFamily="18" charset="0"/>
              </a:rPr>
              <a:t>@</a:t>
            </a:r>
            <a:r>
              <a:rPr lang="en-US" sz="1200" kern="0" dirty="0">
                <a:latin typeface="Times New Roman" pitchFamily="18" charset="0"/>
                <a:ea typeface="Times New Roman"/>
                <a:cs typeface="Times New Roman" pitchFamily="18" charset="0"/>
              </a:rPr>
              <a:t>mail</a:t>
            </a:r>
            <a:r>
              <a:rPr lang="ru-RU" sz="1200" kern="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200" kern="0" dirty="0" err="1">
                <a:latin typeface="Times New Roman" pitchFamily="18" charset="0"/>
                <a:ea typeface="Times New Roman"/>
                <a:cs typeface="Times New Roman" pitchFamily="18" charset="0"/>
              </a:rPr>
              <a:t>ru</a:t>
            </a:r>
            <a:endParaRPr lang="ru-RU" sz="12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746" y="1412776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Итоговое мероприятие по проекту: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«Народные промыслы России»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(28.02.2022).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1863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3" t="26945" r="25281" b="64338"/>
          <a:stretch/>
        </p:blipFill>
        <p:spPr>
          <a:xfrm>
            <a:off x="-1" y="0"/>
            <a:ext cx="91440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3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3" t="26945" r="25281" b="64338"/>
          <a:stretch/>
        </p:blipFill>
        <p:spPr>
          <a:xfrm>
            <a:off x="-1" y="0"/>
            <a:ext cx="91440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0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3" t="26945" r="25281" b="64338"/>
          <a:stretch/>
        </p:blipFill>
        <p:spPr>
          <a:xfrm>
            <a:off x="-1" y="0"/>
            <a:ext cx="914400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2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3" t="26945" r="25281" b="64338"/>
          <a:stretch/>
        </p:blipFill>
        <p:spPr>
          <a:xfrm>
            <a:off x="-1" y="0"/>
            <a:ext cx="91440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8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3" t="26368" r="23374" b="64338"/>
          <a:stretch/>
        </p:blipFill>
        <p:spPr>
          <a:xfrm>
            <a:off x="0" y="0"/>
            <a:ext cx="916205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детей познавательного интереса к русской народной культуре через ознакомление с народными промыслами и организацию художественно - продуктивной и творческой деятельности.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636"/>
            <a:ext cx="9144000" cy="35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4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3" t="26945" r="25281" b="64338"/>
          <a:stretch/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2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3" t="26945" r="25281" b="64338"/>
          <a:stretch/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9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3" t="26945" r="25281" b="64338"/>
          <a:stretch/>
        </p:blipFill>
        <p:spPr>
          <a:xfrm>
            <a:off x="-1" y="0"/>
            <a:ext cx="914400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4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3" t="26945" r="25281" b="64338"/>
          <a:stretch/>
        </p:blipFill>
        <p:spPr>
          <a:xfrm>
            <a:off x="-1" y="0"/>
            <a:ext cx="91440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6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3" t="26945" r="25281" b="64338"/>
          <a:stretch/>
        </p:blipFill>
        <p:spPr>
          <a:xfrm>
            <a:off x="-1" y="0"/>
            <a:ext cx="91440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7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3" t="26945" r="25281" b="64338"/>
          <a:stretch/>
        </p:blipFill>
        <p:spPr>
          <a:xfrm>
            <a:off x="-1" y="0"/>
            <a:ext cx="91440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8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3" t="26945" r="25281" b="64338"/>
          <a:stretch/>
        </p:blipFill>
        <p:spPr>
          <a:xfrm>
            <a:off x="-1" y="0"/>
            <a:ext cx="91440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54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36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2022-02-02T04:01:20Z</dcterms:created>
  <dcterms:modified xsi:type="dcterms:W3CDTF">2022-02-02T04:56:06Z</dcterms:modified>
</cp:coreProperties>
</file>