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9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496F3-B596-484B-9D10-2664F9876485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1782B-16AF-496B-BFA3-5FE79618C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052736"/>
            <a:ext cx="5760640" cy="15121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</a:rPr>
              <a:t>абота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с детьми </a:t>
            </a:r>
            <a:r>
              <a:rPr lang="ru-RU" sz="2800" b="1" dirty="0" smtClean="0">
                <a:solidFill>
                  <a:srgbClr val="C00000"/>
                </a:solidFill>
              </a:rPr>
              <a:t>и родителями по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правовому воспитанию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437112"/>
            <a:ext cx="4608512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Ребенок имеет право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302405"/>
            <a:ext cx="374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Группа «Белочка»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 descr="СКОЛЬКО БЫ НЕ БЫЛО В МИРЕ ДЕТИШЕК, ЧЁРНЫХ И БЕЛЫХ,ДЕВЧОНОК,МАЛЬЧИШЕК ВСЕ ИХ П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8680"/>
            <a:ext cx="6984776" cy="500404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43113" y="0"/>
            <a:ext cx="5057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2592288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2808312" cy="43204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664296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558924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Просмотр мультфильмов по</a:t>
            </a:r>
          </a:p>
          <a:p>
            <a:pPr algn="ctr"/>
            <a:r>
              <a:rPr lang="ru-RU" b="1" dirty="0" smtClean="0"/>
              <a:t>правовому воспитанию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5" y="1700808"/>
            <a:ext cx="3672408" cy="4248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1721" y="26064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беседа </a:t>
            </a:r>
            <a:r>
              <a:rPr lang="ru-RU" sz="2000" b="1" dirty="0" smtClean="0">
                <a:solidFill>
                  <a:srgbClr val="C00000"/>
                </a:solidFill>
              </a:rPr>
              <a:t>с </a:t>
            </a:r>
            <a:r>
              <a:rPr lang="ru-RU" sz="2000" b="1" dirty="0" smtClean="0">
                <a:solidFill>
                  <a:srgbClr val="C00000"/>
                </a:solidFill>
              </a:rPr>
              <a:t>детьми и рассматривание картинок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по  теме </a:t>
            </a:r>
            <a:r>
              <a:rPr lang="ru-RU" sz="2000" b="1" dirty="0" smtClean="0">
                <a:solidFill>
                  <a:srgbClr val="C00000"/>
                </a:solidFill>
              </a:rPr>
              <a:t>«Права ребенка»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6632"/>
            <a:ext cx="2736304" cy="3016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2808312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492896"/>
            <a:ext cx="4032448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35896" y="908720"/>
            <a:ext cx="3096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Информация для родителей 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по правам ребенка в</a:t>
            </a:r>
          </a:p>
          <a:p>
            <a:pPr algn="ctr"/>
            <a:r>
              <a:rPr lang="ru-RU" b="1" dirty="0" smtClean="0"/>
              <a:t>родительском </a:t>
            </a:r>
            <a:r>
              <a:rPr lang="ru-RU" b="1" dirty="0" smtClean="0"/>
              <a:t>уголке</a:t>
            </a:r>
          </a:p>
          <a:p>
            <a:pPr algn="ctr"/>
            <a:r>
              <a:rPr lang="ru-RU" sz="1400" dirty="0" smtClean="0"/>
              <a:t>(</a:t>
            </a:r>
            <a:r>
              <a:rPr lang="ru-RU" sz="1400" dirty="0" err="1" smtClean="0"/>
              <a:t>п</a:t>
            </a:r>
            <a:r>
              <a:rPr lang="ru-RU" sz="1400" dirty="0" err="1" smtClean="0"/>
              <a:t>амятки,буклеты,консультации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738279" y="908720"/>
            <a:ext cx="4345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СПАСИБО ЗА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ВНИМАНИЕ!!!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43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Работа  с детьми и родителями по правовому воспитанию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Гараж</cp:lastModifiedBy>
  <cp:revision>14</cp:revision>
  <dcterms:created xsi:type="dcterms:W3CDTF">2019-11-18T13:06:04Z</dcterms:created>
  <dcterms:modified xsi:type="dcterms:W3CDTF">2019-11-19T14:20:04Z</dcterms:modified>
</cp:coreProperties>
</file>