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49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496F3-B596-484B-9D10-2664F9876485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1782B-16AF-496B-BFA3-5FE79618CF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052736"/>
            <a:ext cx="5760640" cy="151216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</a:t>
            </a:r>
            <a:r>
              <a:rPr lang="ru-RU" sz="2800" b="1" dirty="0" smtClean="0">
                <a:solidFill>
                  <a:srgbClr val="C00000"/>
                </a:solidFill>
              </a:rPr>
              <a:t>абота </a:t>
            </a: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с детьми </a:t>
            </a:r>
            <a:r>
              <a:rPr lang="ru-RU" sz="2800" b="1" dirty="0" smtClean="0">
                <a:solidFill>
                  <a:srgbClr val="C00000"/>
                </a:solidFill>
              </a:rPr>
              <a:t>и родителями по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правовому воспитанию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4437112"/>
            <a:ext cx="4608512" cy="79208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Ребенок имеет право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5976" y="3302405"/>
            <a:ext cx="3744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Группа «Белочка»</a:t>
            </a:r>
            <a:endParaRPr lang="ru-RU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1" name="Picture 1" descr="СКОЛЬКО БЫ НЕ БЫЛО В МИРЕ ДЕТИШЕК, ЧЁРНЫХ И БЕЛЫХ,ДЕВЧОНОК,МАЛЬЧИШЕК ВСЕ ИХ П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548680"/>
            <a:ext cx="6984776" cy="5004048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043113" y="0"/>
            <a:ext cx="50577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8640"/>
            <a:ext cx="2592288" cy="34563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836712"/>
            <a:ext cx="2808312" cy="43204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88640"/>
            <a:ext cx="2664296" cy="34563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27584" y="5589240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Просмотр мультфильмов по</a:t>
            </a:r>
          </a:p>
          <a:p>
            <a:pPr algn="ctr"/>
            <a:r>
              <a:rPr lang="ru-RU" b="1" dirty="0" smtClean="0"/>
              <a:t>правовому воспитанию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5" y="1700808"/>
            <a:ext cx="3672408" cy="42484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051721" y="260648"/>
            <a:ext cx="4824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беседа </a:t>
            </a:r>
            <a:r>
              <a:rPr lang="ru-RU" sz="2000" b="1" dirty="0" smtClean="0">
                <a:solidFill>
                  <a:srgbClr val="C00000"/>
                </a:solidFill>
              </a:rPr>
              <a:t>с </a:t>
            </a:r>
            <a:r>
              <a:rPr lang="ru-RU" sz="2000" b="1" dirty="0" smtClean="0">
                <a:solidFill>
                  <a:srgbClr val="C00000"/>
                </a:solidFill>
              </a:rPr>
              <a:t>детьми и рассматривание картинок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 по  теме </a:t>
            </a:r>
            <a:r>
              <a:rPr lang="ru-RU" sz="2000" b="1" dirty="0" smtClean="0">
                <a:solidFill>
                  <a:srgbClr val="C00000"/>
                </a:solidFill>
              </a:rPr>
              <a:t>«Права ребенка»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6632"/>
            <a:ext cx="2736304" cy="30169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573016"/>
            <a:ext cx="2808312" cy="31683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492896"/>
            <a:ext cx="4032448" cy="40324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635896" y="908720"/>
            <a:ext cx="30963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Информация для родителей </a:t>
            </a:r>
          </a:p>
          <a:p>
            <a:pPr algn="ctr"/>
            <a:r>
              <a:rPr lang="ru-RU" b="1" dirty="0" smtClean="0"/>
              <a:t> </a:t>
            </a:r>
            <a:r>
              <a:rPr lang="ru-RU" b="1" dirty="0" smtClean="0"/>
              <a:t>по правам ребенка в</a:t>
            </a:r>
          </a:p>
          <a:p>
            <a:pPr algn="ctr"/>
            <a:r>
              <a:rPr lang="ru-RU" b="1" dirty="0" smtClean="0"/>
              <a:t>родительском </a:t>
            </a:r>
            <a:r>
              <a:rPr lang="ru-RU" b="1" dirty="0" smtClean="0"/>
              <a:t>уголке</a:t>
            </a:r>
          </a:p>
          <a:p>
            <a:pPr algn="ctr"/>
            <a:r>
              <a:rPr lang="ru-RU" sz="1400" dirty="0" smtClean="0"/>
              <a:t>(</a:t>
            </a:r>
            <a:r>
              <a:rPr lang="ru-RU" sz="1400" dirty="0" err="1" smtClean="0"/>
              <a:t>п</a:t>
            </a:r>
            <a:r>
              <a:rPr lang="ru-RU" sz="1400" dirty="0" err="1" smtClean="0"/>
              <a:t>амятки,буклеты,консультации</a:t>
            </a:r>
            <a:r>
              <a:rPr lang="ru-RU" sz="1400" dirty="0" smtClean="0"/>
              <a:t>)</a:t>
            </a:r>
            <a:endParaRPr lang="ru-RU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1738279" y="908720"/>
            <a:ext cx="43458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СПАСИБО ЗА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ВНИМАНИЕ!!!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43</Words>
  <Application>Microsoft Office PowerPoint</Application>
  <PresentationFormat>Экран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Работа  с детьми и родителями по правовому воспитанию</vt:lpstr>
      <vt:lpstr>Слайд 2</vt:lpstr>
      <vt:lpstr>Слайд 3</vt:lpstr>
      <vt:lpstr>Слайд 4</vt:lpstr>
      <vt:lpstr>Слайд 5</vt:lpstr>
      <vt:lpstr>Слайд 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Гараж</dc:creator>
  <cp:lastModifiedBy>Гараж</cp:lastModifiedBy>
  <cp:revision>14</cp:revision>
  <dcterms:created xsi:type="dcterms:W3CDTF">2019-11-18T13:06:04Z</dcterms:created>
  <dcterms:modified xsi:type="dcterms:W3CDTF">2019-11-19T14:20:04Z</dcterms:modified>
</cp:coreProperties>
</file>