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6" r:id="rId3"/>
    <p:sldId id="257" r:id="rId4"/>
    <p:sldId id="269" r:id="rId5"/>
    <p:sldId id="272" r:id="rId6"/>
    <p:sldId id="277" r:id="rId7"/>
    <p:sldId id="258" r:id="rId8"/>
    <p:sldId id="259" r:id="rId9"/>
    <p:sldId id="271" r:id="rId10"/>
    <p:sldId id="270" r:id="rId11"/>
    <p:sldId id="260" r:id="rId12"/>
    <p:sldId id="261" r:id="rId13"/>
    <p:sldId id="262" r:id="rId14"/>
    <p:sldId id="265" r:id="rId15"/>
    <p:sldId id="264" r:id="rId16"/>
    <p:sldId id="266" r:id="rId17"/>
    <p:sldId id="267" r:id="rId18"/>
    <p:sldId id="273" r:id="rId19"/>
    <p:sldId id="274" r:id="rId20"/>
    <p:sldId id="275" r:id="rId21"/>
    <p:sldId id="276" r:id="rId22"/>
    <p:sldId id="278" r:id="rId23"/>
    <p:sldId id="279" r:id="rId24"/>
    <p:sldId id="283" r:id="rId25"/>
    <p:sldId id="284" r:id="rId26"/>
    <p:sldId id="280" r:id="rId27"/>
    <p:sldId id="281" r:id="rId28"/>
    <p:sldId id="282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30929" y="-365759"/>
            <a:ext cx="8915399" cy="2338251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 Заповедные места Искитимского района.</a:t>
            </a:r>
            <a:endParaRPr lang="ru-RU" sz="48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2052" name="Picture 4" descr="http://odetochka.ru/data/moduleImages/Catalog/1260/13ddf083b4b184a31aa0283b4fd4d3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394" y="2116183"/>
            <a:ext cx="8915399" cy="453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animo2.ucoz.ru/_ph/85/2/64296734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190" y="1656739"/>
            <a:ext cx="1438275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kak2z.ru/my_img/img/2015/08/26/9e11b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636" y="1356296"/>
            <a:ext cx="6096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41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7816" y="2481943"/>
            <a:ext cx="5164184" cy="3944983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Презентацию подготовила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воспитатель 1кв.категории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Ситкова Е.А.</a:t>
            </a:r>
          </a:p>
        </p:txBody>
      </p:sp>
      <p:pic>
        <p:nvPicPr>
          <p:cNvPr id="1042" name="Picture 18" descr="http://www.pngall.com/wp-content/uploads/2016/03/Butterfly-PNG-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764" y="320674"/>
            <a:ext cx="7839075" cy="576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76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93" y="1058091"/>
            <a:ext cx="8105721" cy="5473337"/>
          </a:xfrm>
          <a:prstGeom prst="rect">
            <a:avLst/>
          </a:prstGeom>
        </p:spPr>
      </p:pic>
      <p:pic>
        <p:nvPicPr>
          <p:cNvPr id="1026" name="Picture 2" descr="https://otvet.imgsmail.ru/download/50888aad5e95f5165faf8e9c94a7dda9_h-6719.jpg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073" y="4465158"/>
            <a:ext cx="1764417" cy="239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://stat19.privet.ru/lr/0b19e9df80c0004b2cd3678bd495060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9" y="300062"/>
            <a:ext cx="2678628" cy="237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83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4169" y="13064"/>
            <a:ext cx="9817534" cy="7445828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Comic Sans MS" panose="030F0702030302020204" pitchFamily="66" charset="0"/>
              </a:rPr>
              <a:t/>
            </a:r>
            <a:br>
              <a:rPr lang="ru-RU" sz="3100" b="1" dirty="0" smtClean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/>
            </a:r>
            <a:br>
              <a:rPr lang="ru-RU" sz="3100" b="1" dirty="0">
                <a:latin typeface="Comic Sans MS" panose="030F0702030302020204" pitchFamily="66" charset="0"/>
              </a:rPr>
            </a:br>
            <a:r>
              <a:rPr lang="ru-RU" sz="3100" b="1" dirty="0" smtClean="0">
                <a:latin typeface="Comic Sans MS" panose="030F0702030302020204" pitchFamily="66" charset="0"/>
              </a:rPr>
              <a:t/>
            </a:r>
            <a:br>
              <a:rPr lang="ru-RU" sz="3100" b="1" dirty="0" smtClean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/>
            </a:r>
            <a:br>
              <a:rPr lang="ru-RU" sz="3100" b="1" dirty="0">
                <a:latin typeface="Comic Sans MS" panose="030F0702030302020204" pitchFamily="66" charset="0"/>
              </a:rPr>
            </a:br>
            <a:r>
              <a:rPr lang="ru-RU" sz="3100" b="1" dirty="0" smtClean="0">
                <a:latin typeface="Comic Sans MS" panose="030F0702030302020204" pitchFamily="66" charset="0"/>
              </a:rPr>
              <a:t/>
            </a:r>
            <a:br>
              <a:rPr lang="ru-RU" sz="3100" b="1" dirty="0" smtClean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/>
            </a:r>
            <a:br>
              <a:rPr lang="ru-RU" sz="3100" b="1" dirty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> </a:t>
            </a:r>
            <a:r>
              <a:rPr lang="ru-RU" sz="3100" b="1" dirty="0" smtClean="0">
                <a:latin typeface="Comic Sans MS" panose="030F0702030302020204" pitchFamily="66" charset="0"/>
              </a:rPr>
              <a:t/>
            </a:r>
            <a:br>
              <a:rPr lang="ru-RU" sz="3100" b="1" dirty="0" smtClean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/>
            </a:r>
            <a:br>
              <a:rPr lang="ru-RU" sz="3100" b="1" dirty="0">
                <a:latin typeface="Comic Sans MS" panose="030F0702030302020204" pitchFamily="66" charset="0"/>
              </a:rPr>
            </a:br>
            <a:r>
              <a:rPr lang="ru-RU" sz="3100" b="1" dirty="0" smtClean="0">
                <a:latin typeface="Comic Sans MS" panose="030F0702030302020204" pitchFamily="66" charset="0"/>
              </a:rPr>
              <a:t/>
            </a:r>
            <a:br>
              <a:rPr lang="ru-RU" sz="3100" b="1" dirty="0" smtClean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/>
            </a:r>
            <a:br>
              <a:rPr lang="ru-RU" sz="3100" b="1" dirty="0">
                <a:latin typeface="Comic Sans MS" panose="030F0702030302020204" pitchFamily="66" charset="0"/>
              </a:rPr>
            </a:br>
            <a:r>
              <a:rPr lang="ru-RU" sz="3100" b="1" dirty="0" smtClean="0">
                <a:latin typeface="Comic Sans MS" panose="030F0702030302020204" pitchFamily="66" charset="0"/>
              </a:rPr>
              <a:t/>
            </a:r>
            <a:br>
              <a:rPr lang="ru-RU" sz="3100" b="1" dirty="0" smtClean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> </a:t>
            </a:r>
            <a:r>
              <a:rPr lang="ru-RU" sz="3100" b="1" dirty="0" smtClean="0">
                <a:latin typeface="Comic Sans MS" panose="030F0702030302020204" pitchFamily="66" charset="0"/>
              </a:rPr>
              <a:t> Солнце</a:t>
            </a:r>
            <a:r>
              <a:rPr lang="ru-RU" sz="3100" b="1" dirty="0">
                <a:latin typeface="Comic Sans MS" panose="030F0702030302020204" pitchFamily="66" charset="0"/>
              </a:rPr>
              <a:t>, воздух, вода, ягоды, грибы, пчела, рыба все это - природа. Человек живет в природе, от природы зависит </a:t>
            </a:r>
            <a:r>
              <a:rPr lang="ru-RU" sz="3100" b="1" dirty="0" smtClean="0">
                <a:latin typeface="Comic Sans MS" panose="030F0702030302020204" pitchFamily="66" charset="0"/>
              </a:rPr>
              <a:t>его жизнь. </a:t>
            </a:r>
            <a:r>
              <a:rPr lang="ru-RU" sz="3100" b="1" dirty="0">
                <a:latin typeface="Comic Sans MS" panose="030F0702030302020204" pitchFamily="66" charset="0"/>
              </a:rPr>
              <a:t>Люди могут приумножить природу, а могут погубить оставшееся, нанося огромный вред растительному и животному миру и целым экологическим системам. С лица земли стали исчезать многие виды животных и </a:t>
            </a:r>
            <a:r>
              <a:rPr lang="ru-RU" sz="3100" b="1" dirty="0" smtClean="0">
                <a:latin typeface="Comic Sans MS" panose="030F0702030302020204" pitchFamily="66" charset="0"/>
              </a:rPr>
              <a:t>растений.</a:t>
            </a:r>
            <a:r>
              <a:rPr lang="ru-RU" sz="3100" b="1" dirty="0">
                <a:latin typeface="Comic Sans MS" panose="030F0702030302020204" pitchFamily="66" charset="0"/>
              </a:rPr>
              <a:t> Но замечательно то, что человек умеет исправлять свои ошибки.</a:t>
            </a:r>
            <a:br>
              <a:rPr lang="ru-RU" sz="3100" b="1" dirty="0">
                <a:latin typeface="Comic Sans MS" panose="030F0702030302020204" pitchFamily="66" charset="0"/>
              </a:rPr>
            </a:br>
            <a:r>
              <a:rPr lang="ru-RU" sz="3100" b="1" dirty="0">
                <a:latin typeface="Comic Sans MS" panose="030F0702030302020204" pitchFamily="66" charset="0"/>
              </a:rPr>
              <a:t>Более ста лет назад был издан закон, который позволил создать в нашей стране заповедники.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://animo2.ucoz.ru/_ph/77/2/64354106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30" y="3761060"/>
            <a:ext cx="1840139" cy="296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alentaines.ucoz.ua/Babochki/babochka1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021" y="338592"/>
            <a:ext cx="2053979" cy="181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76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7622" y="-2259873"/>
            <a:ext cx="9666515" cy="666205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Comic Sans MS" panose="030F0702030302020204" pitchFamily="66" charset="0"/>
              </a:rPr>
              <a:t>Заповедник - это место, где природа имеет право жить по своим законам. Это место, где охраняются государством травы, цветы, ягоды, грибы, деревья, кустарники, животные, птицы, насекомые, рыбы</a:t>
            </a:r>
            <a:r>
              <a:rPr lang="ru-RU" sz="2800" b="1" dirty="0" smtClean="0">
                <a:latin typeface="Comic Sans MS" panose="030F0702030302020204" pitchFamily="66" charset="0"/>
              </a:rPr>
              <a:t>.</a:t>
            </a:r>
            <a:r>
              <a:rPr lang="ru-RU" sz="2800" b="1" dirty="0">
                <a:latin typeface="Comic Sans MS" panose="030F0702030302020204" pitchFamily="66" charset="0"/>
              </a:rPr>
              <a:t/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sz="2800" b="1" dirty="0">
                <a:latin typeface="Comic Sans MS" panose="030F0702030302020204" pitchFamily="66" charset="0"/>
              </a:rPr>
              <a:t>В заповедник приходят только на экскурсию, где знакомятся с красотой и богатством заповедных мест.</a:t>
            </a:r>
            <a:br>
              <a:rPr lang="ru-RU" sz="2800" b="1" dirty="0">
                <a:latin typeface="Comic Sans MS" panose="030F0702030302020204" pitchFamily="66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4" name="Picture 4" descr="https://www.chitalnya.ru/upload2/505/db5f62a74176f25842a92ea32efe861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402" y="2939143"/>
            <a:ext cx="5927227" cy="376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www.litprichal.ru/upload/671/5abc2e36081bd61e6e7167a34294dd7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015" y="2506707"/>
            <a:ext cx="57150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06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574765"/>
            <a:ext cx="8915399" cy="327877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>
                <a:latin typeface="Comic Sans MS" panose="030F0702030302020204" pitchFamily="66" charset="0"/>
              </a:rPr>
              <a:t>Заповедник</a:t>
            </a:r>
            <a:r>
              <a:rPr lang="ru-RU" b="1" dirty="0">
                <a:latin typeface="Comic Sans MS" panose="030F0702030302020204" pitchFamily="66" charset="0"/>
              </a:rPr>
              <a:t> - это островки спасения </a:t>
            </a:r>
            <a:r>
              <a:rPr lang="ru-RU" b="1" dirty="0" smtClean="0">
                <a:latin typeface="Comic Sans MS" panose="030F0702030302020204" pitchFamily="66" charset="0"/>
              </a:rPr>
              <a:t>природы </a:t>
            </a:r>
            <a:r>
              <a:rPr lang="ru-RU" b="1" dirty="0">
                <a:latin typeface="Comic Sans MS" panose="030F0702030302020204" pitchFamily="66" charset="0"/>
              </a:rPr>
              <a:t>от человека. Заповедник – это </a:t>
            </a:r>
            <a:r>
              <a:rPr lang="ru-RU" b="1" dirty="0" smtClean="0">
                <a:latin typeface="Comic Sans MS" panose="030F0702030302020204" pitchFamily="66" charset="0"/>
              </a:rPr>
              <a:t>наше </a:t>
            </a:r>
            <a:r>
              <a:rPr lang="ru-RU" b="1" dirty="0">
                <a:latin typeface="Comic Sans MS" panose="030F0702030302020204" pitchFamily="66" charset="0"/>
              </a:rPr>
              <a:t>богатство, золотой фонд нашей страны, которым каждый из нас может гордиться.</a:t>
            </a:r>
          </a:p>
        </p:txBody>
      </p:sp>
    </p:spTree>
    <p:extLst>
      <p:ext uri="{BB962C8B-B14F-4D97-AF65-F5344CB8AC3E}">
        <p14:creationId xmlns:p14="http://schemas.microsoft.com/office/powerpoint/2010/main" val="380527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520" y="1841863"/>
            <a:ext cx="8530045" cy="49246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2762468" y="574766"/>
            <a:ext cx="94295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Comic Sans MS" panose="030F0702030302020204" pitchFamily="66" charset="0"/>
              </a:rPr>
              <a:t>Гора Зверобой, заповедное место, находится возле д.Новососедово.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http://www.stihi.ru/pics/2017/04/18/190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80" y="2373086"/>
            <a:ext cx="34861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6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073" y="1411151"/>
            <a:ext cx="8934995" cy="5054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2679737" y="339634"/>
            <a:ext cx="9063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Бердские скалы – памятник природы Новосибирской области.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677887" y="378823"/>
            <a:ext cx="8053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Озеро на станции Ложок в него впадает ручей святого источника.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  <p:pic>
        <p:nvPicPr>
          <p:cNvPr id="2052" name="Picture 4" descr="http://i.ytimg.com/vi/TbwDxFDxnI0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766" y="1201783"/>
            <a:ext cx="8804365" cy="53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20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677887" y="378823"/>
            <a:ext cx="8053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Озеро на </a:t>
            </a:r>
            <a:r>
              <a:rPr lang="ru-RU" sz="2000" b="1" smtClean="0">
                <a:latin typeface="Comic Sans MS" panose="030F0702030302020204" pitchFamily="66" charset="0"/>
              </a:rPr>
              <a:t>станции Ложок, </a:t>
            </a:r>
            <a:r>
              <a:rPr lang="ru-RU" sz="2000" b="1" dirty="0" smtClean="0">
                <a:latin typeface="Comic Sans MS" panose="030F0702030302020204" pitchFamily="66" charset="0"/>
              </a:rPr>
              <a:t>в него впадает ручей Святого источника.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  <p:pic>
        <p:nvPicPr>
          <p:cNvPr id="2052" name="Picture 4" descr="http://i.ytimg.com/vi/TbwDxFDxnI0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766" y="1201783"/>
            <a:ext cx="8804365" cy="53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www.eduportal44.ru/Kostroma_EDU/ds_69/SiteAssets/20171/%D0%A1%D0%B5%D1%84%D0%B5%D1%80%D0%BE%D0%B2%D0%B0%20%D0%97%D0%B0%D1%80%D0%B8%D0%BD%D0%B0%20%D0%9C%D0%B0%D0%BB%D0%B0%D0%BB%D0%B8%D0%B5%D0%B2%D0%BD%D0%B0/2131609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133" y="927463"/>
            <a:ext cx="2025265" cy="177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96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icworld.ru/wp-content/uploads/2015/10/2136589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2" y="1227910"/>
            <a:ext cx="9000308" cy="543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68880" y="26125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Бердские скалы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 descr="http://dari-radost13.ru/muz/stuyujnjbjk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941" y="1707288"/>
            <a:ext cx="14287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dari-radost13.ru/muz/stuyujnjbjk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660" y="1227910"/>
            <a:ext cx="14287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dari-radost13.ru/muz/stuyujnjbjk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123" y="710566"/>
            <a:ext cx="14287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86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546" y="1505623"/>
            <a:ext cx="8778740" cy="50911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2771177" y="574765"/>
            <a:ext cx="8889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Каменистая степь – памятник природы Новосибирской области, находится возле д. Новососедово.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35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28" y="1489166"/>
            <a:ext cx="9017726" cy="5089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2762793" y="770708"/>
            <a:ext cx="88762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Мраморный</a:t>
            </a:r>
            <a:r>
              <a:rPr lang="ru-RU" b="1" dirty="0" smtClean="0">
                <a:latin typeface="Comic Sans MS" panose="030F0702030302020204" pitchFamily="66" charset="0"/>
              </a:rPr>
              <a:t> карьер.</a:t>
            </a:r>
            <a:endParaRPr lang="ru-RU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433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4273" y="431074"/>
            <a:ext cx="854310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Comic Sans MS" panose="030F0702030302020204" pitchFamily="66" charset="0"/>
              </a:rPr>
              <a:t>Озеро в селе Завьялово.</a:t>
            </a:r>
            <a:endParaRPr lang="ru-RU" b="1" dirty="0">
              <a:latin typeface="Comic Sans MS" panose="030F0702030302020204" pitchFamily="66" charset="0"/>
            </a:endParaRPr>
          </a:p>
        </p:txBody>
      </p:sp>
      <p:pic>
        <p:nvPicPr>
          <p:cNvPr id="3076" name="Picture 4" descr="http://www.visacomtour.ru/wp-content/uploads/dostvisa/selo_zavjalo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273" y="1162594"/>
            <a:ext cx="8752115" cy="546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smayls.ru/data/smiles/animashki-jivotnie-187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897" y="-161494"/>
            <a:ext cx="1397725" cy="118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mayls.ru/data/smiles/animashki-jivotnie-187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159" y="2491303"/>
            <a:ext cx="781504" cy="66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mayls.ru/data/smiles/animashki-jivotnie-187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1" y="-41205"/>
            <a:ext cx="1463038" cy="106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65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http://ecoclub.nsu.ru/books/berd/photo/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://mw2.google.com/mw-panoramio/photos/medium/462865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050" y="1058092"/>
            <a:ext cx="8857797" cy="526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flipH="1">
            <a:off x="2849553" y="313509"/>
            <a:ext cx="8907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Озеро Старица село Усть-Чем Искитимский район.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15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4091" y="627017"/>
            <a:ext cx="8399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Святой источник - находится на станции Ложок.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 descr="http://3.bp.blogspot.com/-nXVqYcv365E/VfmdO2EPjrI/AAAAAAAAA7U/f1usE0PZFj4/s1600/7_nw2gTV1x3VDn9q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091" y="1463040"/>
            <a:ext cx="8229600" cy="506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97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g-8.photosight.ru/f46/3479860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646" y="2125725"/>
            <a:ext cx="8373291" cy="464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43646" y="648397"/>
            <a:ext cx="88827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omic Sans MS" panose="030F0702030302020204" pitchFamily="66" charset="0"/>
              </a:rPr>
              <a:t>Беловский водопад расположен в </a:t>
            </a:r>
            <a:r>
              <a:rPr lang="ru-RU" b="1" dirty="0">
                <a:latin typeface="Comic Sans MS" panose="030F0702030302020204" pitchFamily="66" charset="0"/>
              </a:rPr>
              <a:t>И</a:t>
            </a:r>
            <a:r>
              <a:rPr lang="ru-RU" b="1" dirty="0" smtClean="0">
                <a:latin typeface="Comic Sans MS" panose="030F0702030302020204" pitchFamily="66" charset="0"/>
              </a:rPr>
              <a:t>скитимском районе НСО. Уникален тем, что расположен в равнинной местности, истоком является глубокое озеро, когда-то там добывали уголь, рабочие покинули котлован, но оставили дамбу, однако со временем вода вырвалась на свободу, создав красивейший водопад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44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ru5.anyfad.com/items/t1@12789f41-4991-4c5f-9e49-f31a7bd90202/KRASNAYa-KNIGA-ROSS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7891">
            <a:off x="1497934" y="472652"/>
            <a:ext cx="3567974" cy="505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prikolnye-kartinki.ru/img/picture/Aug/01/8b7bbb80ea7fe5d245a9316342b2434c/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8518">
            <a:off x="7977945" y="776756"/>
            <a:ext cx="3515941" cy="496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picturesanimations.com/f/flowers/45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790" y="2481941"/>
            <a:ext cx="2220535" cy="397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87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4376" y="-914402"/>
            <a:ext cx="9435737" cy="7537271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atin typeface="Comic Sans MS" panose="030F0702030302020204" pitchFamily="66" charset="0"/>
              </a:rPr>
              <a:t>Давным-давно на планете Земля обитали животные, птицы и рыбы, которых сейчас уже не найти. Были и растения, которые теперь на Земле не растут. Так случилось в большинстве своем из-за жадности человека. Заводы и фабрики отравляют воду и воздух. Звери, обладающие красивым мехом или кожей, переловлены. Есть виды рыбы и </a:t>
            </a:r>
            <a:r>
              <a:rPr lang="ru-RU" sz="2200" b="1" dirty="0">
                <a:latin typeface="Comic Sans MS" panose="030F0702030302020204" pitchFamily="66" charset="0"/>
              </a:rPr>
              <a:t>виды птиц, полностью исчезнувшие с лица Земли, т.к. человек решил обогатиться за счет их вкусного мяса. Леса вырубаются из-за добычи древесины. Ученые подсчитали, что за 400 лет исчезло более 150 видов животных и растений</a:t>
            </a:r>
            <a:r>
              <a:rPr lang="ru-RU" sz="2200" b="1" dirty="0" smtClean="0">
                <a:latin typeface="Comic Sans MS" panose="030F0702030302020204" pitchFamily="66" charset="0"/>
              </a:rPr>
              <a:t>!</a:t>
            </a:r>
            <a:r>
              <a:rPr lang="ru-RU" sz="2200" b="1" dirty="0">
                <a:latin typeface="Comic Sans MS" panose="030F0702030302020204" pitchFamily="66" charset="0"/>
              </a:rPr>
              <a:t/>
            </a:r>
            <a:br>
              <a:rPr lang="ru-RU" sz="2200" b="1" dirty="0">
                <a:latin typeface="Comic Sans MS" panose="030F0702030302020204" pitchFamily="66" charset="0"/>
              </a:rPr>
            </a:br>
            <a:r>
              <a:rPr lang="ru-RU" sz="2200" b="1" dirty="0">
                <a:latin typeface="Comic Sans MS" panose="030F0702030302020204" pitchFamily="66" charset="0"/>
              </a:rPr>
              <a:t>Тогда защитники природы решили объединиться и начать борьбу с </a:t>
            </a:r>
            <a:r>
              <a:rPr lang="ru-RU" sz="2200" b="1" dirty="0" smtClean="0">
                <a:latin typeface="Comic Sans MS" panose="030F0702030302020204" pitchFamily="66" charset="0"/>
              </a:rPr>
              <a:t>обидчиками </a:t>
            </a:r>
            <a:r>
              <a:rPr lang="ru-RU" sz="2200" b="1" dirty="0">
                <a:latin typeface="Comic Sans MS" panose="030F0702030302020204" pitchFamily="66" charset="0"/>
              </a:rPr>
              <a:t>нашей планеты. Они создали международный союз охраны природы, который с 1966 года стал издавать </a:t>
            </a:r>
            <a:r>
              <a:rPr lang="ru-RU" sz="2200" b="1" dirty="0" smtClean="0">
                <a:latin typeface="Comic Sans MS" panose="030F0702030302020204" pitchFamily="66" charset="0"/>
              </a:rPr>
              <a:t>Красную книгу</a:t>
            </a:r>
            <a:r>
              <a:rPr lang="ru-RU" b="1" dirty="0" smtClean="0">
                <a:latin typeface="Comic Sans MS" panose="030F0702030302020204" pitchFamily="66" charset="0"/>
              </a:rPr>
              <a:t>. 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8194" name="Picture 2" descr="https://img-fotki.yandex.ru/get/46412/238174505.52/0_1848d4_7fc66746_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602" y="367937"/>
            <a:ext cx="11239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mg-fotki.yandex.ru/get/46412/238174505.52/0_1848d4_7fc66746_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006" y="367937"/>
            <a:ext cx="11239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mg-fotki.yandex.ru/get/46412/238174505.52/0_1848d4_7fc66746_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735" y="367937"/>
            <a:ext cx="112395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38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5459" y="-966652"/>
            <a:ext cx="8600302" cy="6048103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Comic Sans MS" panose="030F0702030302020204" pitchFamily="66" charset="0"/>
              </a:rPr>
              <a:t>Книгу решили так назвать по предложению предводителя специальной комиссии союза охраны природы Питера Скота. Он считал, что красный цвет — это цвет опасности и он по-особенному привлекает внимание и подчеркивает важность. Красная книга находится в </a:t>
            </a:r>
            <a:r>
              <a:rPr lang="ru-RU" sz="2200" b="1" dirty="0" smtClean="0">
                <a:latin typeface="Comic Sans MS" panose="030F0702030302020204" pitchFamily="66" charset="0"/>
              </a:rPr>
              <a:t>Швейцарии </a:t>
            </a:r>
            <a:r>
              <a:rPr lang="ru-RU" sz="2200" b="1" dirty="0">
                <a:latin typeface="Comic Sans MS" panose="030F0702030302020204" pitchFamily="66" charset="0"/>
              </a:rPr>
              <a:t>в г. Морже. В эту книгу по сей день заносятся названия видов животных и растений, которых на Земле осталось очень мало, и поэтому они нуждаются в особой защите. </a:t>
            </a:r>
            <a:r>
              <a:rPr lang="ru-RU" sz="2200" b="1" dirty="0" smtClean="0">
                <a:latin typeface="Comic Sans MS" panose="030F0702030302020204" pitchFamily="66" charset="0"/>
              </a:rPr>
              <a:t>     Любители </a:t>
            </a:r>
            <a:r>
              <a:rPr lang="ru-RU" sz="2200" b="1" dirty="0">
                <a:latin typeface="Comic Sans MS" panose="030F0702030302020204" pitchFamily="66" charset="0"/>
              </a:rPr>
              <a:t>природы оберегают вымирающие виды от браконьеров,  от болезней, от голода и плохих условий природы.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 descr="https://cs8.livemaster.ru/storage/2c/56/ade547d526c9165e2c7284b4da2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43" y="3683726"/>
            <a:ext cx="2085116" cy="292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94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rhivurokov.ru/multiurok/html/2017/03/26/s_58d7ec9759d73/596840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1" y="222069"/>
            <a:ext cx="4676502" cy="6374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23807" y="3237802"/>
            <a:ext cx="411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Искитимский  район</a:t>
            </a:r>
            <a:endParaRPr lang="ru-RU" sz="3200" b="1" dirty="0"/>
          </a:p>
        </p:txBody>
      </p:sp>
      <p:pic>
        <p:nvPicPr>
          <p:cNvPr id="10244" name="Picture 4" descr="http://img1.picmix.com/output/stamp/normal/8/7/8/9/219878_f977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991" y="3918858"/>
            <a:ext cx="2020661" cy="2339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85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plantarium.ru/dat/plants/3/313/92313_dfd3589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02" y="979520"/>
            <a:ext cx="8098832" cy="569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8776" y="427308"/>
            <a:ext cx="7145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Comic Sans MS" panose="030F0702030302020204" pitchFamily="66" charset="0"/>
              </a:rPr>
              <a:t>Прострел  </a:t>
            </a:r>
            <a:r>
              <a:rPr lang="ru-RU" sz="2000" b="1" dirty="0" smtClean="0">
                <a:latin typeface="Comic Sans MS" panose="030F0702030302020204" pitchFamily="66" charset="0"/>
              </a:rPr>
              <a:t>сибирский.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79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852" y="1423851"/>
            <a:ext cx="7705372" cy="51337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61657" y="574766"/>
            <a:ext cx="7654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Купальница азиатская (жарок, огонек</a:t>
            </a:r>
            <a:r>
              <a:rPr lang="ru-RU" sz="2000" b="1" dirty="0" smtClean="0"/>
              <a:t>).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68276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6423" y="744583"/>
            <a:ext cx="6296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Башмачок красный.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  <p:pic>
        <p:nvPicPr>
          <p:cNvPr id="14340" name="Picture 4" descr="http://www.plantarium.ru/dat/plants/6/655/176655_34a30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977" y="1282293"/>
            <a:ext cx="8177348" cy="5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7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3988" y="711927"/>
            <a:ext cx="5081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Колокольчик персиколистный.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  <p:pic>
        <p:nvPicPr>
          <p:cNvPr id="15366" name="Picture 6" descr="http://molbiol.ru/forums/uploads/a001/b004/post-5389-11507289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670" y="1410789"/>
            <a:ext cx="7759336" cy="515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7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vashsad.ua/downloads/image/00000/adonis_villo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531" y="1463040"/>
            <a:ext cx="8347166" cy="502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83726" y="653143"/>
            <a:ext cx="6283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Горицвет (</a:t>
            </a:r>
            <a:r>
              <a:rPr lang="ru-RU" sz="2000" b="1" dirty="0">
                <a:latin typeface="Comic Sans MS" panose="030F0702030302020204" pitchFamily="66" charset="0"/>
              </a:rPr>
              <a:t>адонис весенний).</a:t>
            </a:r>
          </a:p>
        </p:txBody>
      </p:sp>
    </p:spTree>
    <p:extLst>
      <p:ext uri="{BB962C8B-B14F-4D97-AF65-F5344CB8AC3E}">
        <p14:creationId xmlns:p14="http://schemas.microsoft.com/office/powerpoint/2010/main" val="219472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plantarium.ru/dat/plants/5/599/91599_4937e1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851" y="1449977"/>
            <a:ext cx="7903029" cy="515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4354" y="646612"/>
            <a:ext cx="6779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000" b="1" dirty="0" smtClean="0">
                <a:latin typeface="Comic Sans MS" panose="030F0702030302020204" pitchFamily="66" charset="0"/>
              </a:rPr>
              <a:t>Ятрышник пятнистый (кукушкины слёзы)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4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kartinki24.ru/uploads/gallery/comthumb/456/kartinki24_ru_wildflowers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282" y="1398495"/>
            <a:ext cx="8054789" cy="521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4622261" y="578222"/>
            <a:ext cx="5220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omic Sans MS" panose="030F0702030302020204" pitchFamily="66" charset="0"/>
              </a:rPr>
              <a:t>Медуница мягкая.</a:t>
            </a:r>
            <a:endParaRPr lang="ru-RU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16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35071" y="457200"/>
            <a:ext cx="666974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Дерево, трава, цветок и птица</a:t>
            </a:r>
          </a:p>
          <a:p>
            <a:pPr fontAlgn="base"/>
            <a:r>
              <a:rPr lang="ru-RU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Не всегда умеет защититься.</a:t>
            </a:r>
          </a:p>
          <a:p>
            <a:pPr fontAlgn="base"/>
            <a:r>
              <a:rPr lang="ru-RU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Если будут уничтожены они,</a:t>
            </a:r>
          </a:p>
          <a:p>
            <a:pPr fontAlgn="base"/>
            <a:r>
              <a:rPr lang="ru-RU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На планете  мы останемся одни</a:t>
            </a:r>
            <a:r>
              <a:rPr lang="ru-RU" sz="2400" b="1" dirty="0" smtClean="0">
                <a:solidFill>
                  <a:srgbClr val="000000"/>
                </a:solidFill>
                <a:latin typeface="Comic Sans MS" panose="030F0702030302020204" pitchFamily="66" charset="0"/>
              </a:rPr>
              <a:t>.</a:t>
            </a:r>
          </a:p>
          <a:p>
            <a:pPr fontAlgn="base"/>
            <a:endParaRPr lang="ru-RU" sz="2400" b="1" dirty="0" smtClean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Сумчатый волк возродился,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А как же с другими быть?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Ведь мамонты и динозавры ,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Тоже хотят пожить.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А тот, кто в этом мире остался,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Пусть он вечно живет,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В большущую красную книгу, </a:t>
            </a:r>
          </a:p>
          <a:p>
            <a:pPr fontAlgn="base"/>
            <a:r>
              <a:rPr lang="ru-RU" sz="2400" b="1" dirty="0">
                <a:latin typeface="Comic Sans MS" panose="030F0702030302020204" pitchFamily="66" charset="0"/>
              </a:rPr>
              <a:t>Пусть он никогда не войдет.</a:t>
            </a:r>
            <a:r>
              <a:rPr lang="ru-RU" dirty="0"/>
              <a:t> 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410" name="Picture 2" descr="https://proxy.imgsmail.ru/?h=y8sg5WjxJC8Tor8kYD7oXw&amp;e=1398782420&amp;url171=aW1nLWZvdGtpLnlhbmRleC5ydS9nZXQvOTA5MC82NTM4NzQxNC41M2QvMF9mZDUyMV9iMmJlYmM5Y19MLmdpZg~~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722" y="4541400"/>
            <a:ext cx="2095500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www.playcast.ru/uploads/2016/08/26/1969556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037" y="1087475"/>
            <a:ext cx="2842746" cy="150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http://www.playcast.ru/uploads/2016/04/20/1833988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824" y="3751730"/>
            <a:ext cx="2581836" cy="289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22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678</TotalTime>
  <Words>338</Words>
  <Application>Microsoft Office PowerPoint</Application>
  <PresentationFormat>Широкоэкранный</PresentationFormat>
  <Paragraphs>42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Century Gothic</vt:lpstr>
      <vt:lpstr>Comic Sans MS</vt:lpstr>
      <vt:lpstr>Wingdings 3</vt:lpstr>
      <vt:lpstr>Легкий дым</vt:lpstr>
      <vt:lpstr>  Заповедные места Искитимского района.</vt:lpstr>
      <vt:lpstr>Презентацию подготовила воспитатель 1кв.категории Ситкова Е.А.</vt:lpstr>
      <vt:lpstr>Презентация PowerPoint</vt:lpstr>
      <vt:lpstr>              Солнце, воздух, вода, ягоды, грибы, пчела, рыба все это - природа. Человек живет в природе, от природы зависит его жизнь. Люди могут приумножить природу, а могут погубить оставшееся, нанося огромный вред растительному и животному миру и целым экологическим системам. С лица земли стали исчезать многие виды животных и растений. Но замечательно то, что человек умеет исправлять свои ошибки. Более ста лет назад был издан закон, который позволил создать в нашей стране заповедники.  </vt:lpstr>
      <vt:lpstr>Заповедник - это место, где природа имеет право жить по своим законам. Это место, где охраняются государством травы, цветы, ягоды, грибы, деревья, кустарники, животные, птицы, насекомые, рыбы. В заповедник приходят только на экскурсию, где знакомятся с красотой и богатством заповедных мест.  </vt:lpstr>
      <vt:lpstr>  Заповедник - это островки спасения природы от человека. Заповедник – это наше богатство, золотой фонд нашей страны, которым каждый из нас может гордиться.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Давным-давно на планете Земля обитали животные, птицы и рыбы, которых сейчас уже не найти. Были и растения, которые теперь на Земле не растут. Так случилось в большинстве своем из-за жадности человека. Заводы и фабрики отравляют воду и воздух. Звери, обладающие красивым мехом или кожей, переловлены. Есть виды рыбы и виды птиц, полностью исчезнувшие с лица Земли, т.к. человек решил обогатиться за счет их вкусного мяса. Леса вырубаются из-за добычи древесины. Ученые подсчитали, что за 400 лет исчезло более 150 видов животных и растений! Тогда защитники природы решили объединиться и начать борьбу с обидчиками нашей планеты. Они создали международный союз охраны природы, который с 1966 года стал издавать Красную книгу. </vt:lpstr>
      <vt:lpstr>Книгу решили так назвать по предложению предводителя специальной комиссии союза охраны природы Питера Скота. Он считал, что красный цвет — это цвет опасности и он по-особенному привлекает внимание и подчеркивает важность. Красная книга находится в Швейцарии в г. Морже. В эту книгу по сей день заносятся названия видов животных и растений, которых на Земле осталось очень мало, и поэтому они нуждаются в особой защите.      Любители природы оберегают вымирающие виды от браконьеров,  от болезней, от голода и плохих условий природы.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Заповедные места Искитимского района.</dc:title>
  <dc:creator>Admin</dc:creator>
  <cp:lastModifiedBy>Admin</cp:lastModifiedBy>
  <cp:revision>30</cp:revision>
  <dcterms:created xsi:type="dcterms:W3CDTF">2017-07-02T16:42:13Z</dcterms:created>
  <dcterms:modified xsi:type="dcterms:W3CDTF">2017-07-04T04:01:29Z</dcterms:modified>
</cp:coreProperties>
</file>