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70" r:id="rId7"/>
    <p:sldId id="292" r:id="rId8"/>
    <p:sldId id="267" r:id="rId9"/>
    <p:sldId id="260" r:id="rId10"/>
    <p:sldId id="285" r:id="rId11"/>
    <p:sldId id="274" r:id="rId12"/>
    <p:sldId id="278" r:id="rId13"/>
    <p:sldId id="279" r:id="rId14"/>
    <p:sldId id="287" r:id="rId15"/>
    <p:sldId id="283" r:id="rId16"/>
    <p:sldId id="269" r:id="rId17"/>
    <p:sldId id="261" r:id="rId18"/>
    <p:sldId id="284" r:id="rId19"/>
    <p:sldId id="273" r:id="rId20"/>
    <p:sldId id="272" r:id="rId21"/>
    <p:sldId id="277" r:id="rId22"/>
    <p:sldId id="276" r:id="rId23"/>
    <p:sldId id="265" r:id="rId24"/>
    <p:sldId id="281" r:id="rId25"/>
    <p:sldId id="282" r:id="rId26"/>
    <p:sldId id="280" r:id="rId27"/>
    <p:sldId id="291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Новосибирской области детский  сад  комбинированного вида «Красная шапочка»  р.п. Линево адрес: 633216 р.п. Линево 4  микрорайон д. 15,  Искитимский  район, Новосибирская область, тел/ факс (8 383 4 )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3-38-21;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ds_kra_isk@edu54.ru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556792"/>
            <a:ext cx="5600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Аналитический </a:t>
            </a:r>
            <a:r>
              <a:rPr lang="ru-RU" sz="2400" b="1" dirty="0" smtClean="0">
                <a:solidFill>
                  <a:srgbClr val="002060"/>
                </a:solidFill>
              </a:rPr>
              <a:t>отчет </a:t>
            </a:r>
            <a:r>
              <a:rPr lang="ru-RU" b="1" dirty="0" smtClean="0">
                <a:solidFill>
                  <a:srgbClr val="002060"/>
                </a:solidFill>
              </a:rPr>
              <a:t> группы </a:t>
            </a:r>
            <a:r>
              <a:rPr lang="ru-RU" b="1" dirty="0" smtClean="0">
                <a:solidFill>
                  <a:srgbClr val="002060"/>
                </a:solidFill>
              </a:rPr>
              <a:t>«Золушка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2022-23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учебный 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5643578"/>
            <a:ext cx="319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Воспитатель: Панченко </a:t>
            </a:r>
            <a:r>
              <a:rPr lang="ru-RU" b="1" dirty="0" smtClean="0">
                <a:solidFill>
                  <a:srgbClr val="002060"/>
                </a:solidFill>
              </a:rPr>
              <a:t>О.П 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Наталья\Pictures\2023-03-08\021.jpg"/>
          <p:cNvPicPr>
            <a:picLocks noChangeAspect="1" noChangeArrowheads="1"/>
          </p:cNvPicPr>
          <p:nvPr/>
        </p:nvPicPr>
        <p:blipFill>
          <a:blip r:embed="rId2" cstate="print"/>
          <a:srcRect b="7850"/>
          <a:stretch>
            <a:fillRect/>
          </a:stretch>
        </p:blipFill>
        <p:spPr bwMode="auto">
          <a:xfrm>
            <a:off x="1835697" y="2708920"/>
            <a:ext cx="5472608" cy="284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05-29 атчет\атчет 363.jpg"/>
          <p:cNvPicPr/>
          <p:nvPr/>
        </p:nvPicPr>
        <p:blipFill>
          <a:blip r:embed="rId2" cstate="print"/>
          <a:srcRect b="18539"/>
          <a:stretch>
            <a:fillRect/>
          </a:stretch>
        </p:blipFill>
        <p:spPr bwMode="auto">
          <a:xfrm>
            <a:off x="285720" y="1785926"/>
            <a:ext cx="3643338" cy="3340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Наталья\Pictures\2023-05-29 ффффффф\ффффффф 011.jpg"/>
          <p:cNvPicPr>
            <a:picLocks noChangeAspect="1" noChangeArrowheads="1"/>
          </p:cNvPicPr>
          <p:nvPr/>
        </p:nvPicPr>
        <p:blipFill>
          <a:blip r:embed="rId3" cstate="print"/>
          <a:srcRect t="42308" b="38570"/>
          <a:stretch>
            <a:fillRect/>
          </a:stretch>
        </p:blipFill>
        <p:spPr bwMode="auto">
          <a:xfrm>
            <a:off x="4000496" y="3571876"/>
            <a:ext cx="485920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7775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по физической культуре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Сдача норм ГТО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«Праздник папы моего»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Pictures\2023-05-29 ооо\ооо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67" y="1124744"/>
            <a:ext cx="3871332" cy="5161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Наталья\Pictures\2023-05-29 ооо\ооо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2812"/>
            <a:ext cx="3892422" cy="518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05-29 атчет\атчет 2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6572296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858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Участие в районном мероприятии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по художественно-эстетическому развитию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1 место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05-29 атчет\атчет 481.jpg"/>
          <p:cNvPicPr/>
          <p:nvPr/>
        </p:nvPicPr>
        <p:blipFill>
          <a:blip r:embed="rId2" cstate="print"/>
          <a:srcRect t="5444" b="49570"/>
          <a:stretch>
            <a:fillRect/>
          </a:stretch>
        </p:blipFill>
        <p:spPr bwMode="auto">
          <a:xfrm>
            <a:off x="2643174" y="2143092"/>
            <a:ext cx="3643338" cy="450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252536" y="214290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Победитель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социально-значимого проекта: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«Три сигнала светофора»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Pictures\2023-05-29 ффффффф\ффффффф 014.jpg"/>
          <p:cNvPicPr>
            <a:picLocks noChangeAspect="1" noChangeArrowheads="1"/>
          </p:cNvPicPr>
          <p:nvPr/>
        </p:nvPicPr>
        <p:blipFill>
          <a:blip r:embed="rId2" cstate="print"/>
          <a:srcRect l="13541" t="39904" r="14583" b="39904"/>
          <a:stretch>
            <a:fillRect/>
          </a:stretch>
        </p:blipFill>
        <p:spPr bwMode="auto">
          <a:xfrm>
            <a:off x="1000100" y="2357430"/>
            <a:ext cx="6883562" cy="418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районном семинаре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работы «Работа в кружке художественной направленности «Волшебный квадратик» по реализации программы воспитания»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05-29 ффффффф\ффффффф 005.jpg"/>
          <p:cNvPicPr/>
          <p:nvPr/>
        </p:nvPicPr>
        <p:blipFill>
          <a:blip r:embed="rId2" cstate="print"/>
          <a:srcRect t="39609" b="35103"/>
          <a:stretch>
            <a:fillRect/>
          </a:stretch>
        </p:blipFill>
        <p:spPr bwMode="auto">
          <a:xfrm>
            <a:off x="285720" y="3500438"/>
            <a:ext cx="435771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Наталья\Pictures\2023-05-29 ффффффф\ффффффф 006.jpg"/>
          <p:cNvPicPr/>
          <p:nvPr/>
        </p:nvPicPr>
        <p:blipFill>
          <a:blip r:embed="rId3" cstate="print"/>
          <a:srcRect l="8514" t="39974" r="11723" b="36979"/>
          <a:stretch>
            <a:fillRect/>
          </a:stretch>
        </p:blipFill>
        <p:spPr bwMode="auto">
          <a:xfrm>
            <a:off x="4572000" y="1196752"/>
            <a:ext cx="4357686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 посвященное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 «Педагога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с ветеранами педагогического труда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Лазаренко Натальей Ивановной (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педстаж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40 лет)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14290"/>
            <a:ext cx="75093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детской библиотекой</a:t>
            </a:r>
          </a:p>
          <a:p>
            <a:endParaRPr lang="ru-RU" dirty="0"/>
          </a:p>
        </p:txBody>
      </p:sp>
      <p:pic>
        <p:nvPicPr>
          <p:cNvPr id="1028" name="Picture 4" descr="C:\Users\Наталья\Pictures\2022-12-09 222\222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78608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Наталья\Pictures\2022-12-09 222\222 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928669"/>
            <a:ext cx="2768223" cy="3690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Наталья\Pictures\2022-12-09 222\222 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143235"/>
            <a:ext cx="4572032" cy="34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Pictures\2023-05-29 атчет\атчет 2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341118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2976" y="285728"/>
            <a:ext cx="7402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«Спутник»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Наталья\Pictures\2023-05-29 атчет\атчет 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50447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Наталья\Pictures\2023-05-29 атчет\атчет 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285992"/>
            <a:ext cx="2625329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05-29 ффффффф\ффффффф 007.jpg"/>
          <p:cNvPicPr/>
          <p:nvPr/>
        </p:nvPicPr>
        <p:blipFill>
          <a:blip r:embed="rId2" cstate="print"/>
          <a:srcRect l="30913" t="36075" r="13997" b="27027"/>
          <a:stretch>
            <a:fillRect/>
          </a:stretch>
        </p:blipFill>
        <p:spPr bwMode="auto">
          <a:xfrm>
            <a:off x="539552" y="2060848"/>
            <a:ext cx="2992416" cy="429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C:\Users\Наталья\Pictures\2023-05-29 ооо\ооо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2884880" cy="4542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7584" y="28572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чтецов  в рамках мероприятий посвященных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 ПЕДАГОГА и НАСТАВНИКА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Pictures\2023-05-29 ооо\ооо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257176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Наталья\Pictures\2023-05-29 ооо\ооо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47996"/>
            <a:ext cx="2643188" cy="3524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Наталья\Pictures\2023-05-29 ффффффф\ффффффф 008.jpg"/>
          <p:cNvPicPr/>
          <p:nvPr/>
        </p:nvPicPr>
        <p:blipFill>
          <a:blip r:embed="rId4" cstate="print"/>
          <a:srcRect l="7883" t="34492" r="20856" b="30480"/>
          <a:stretch>
            <a:fillRect/>
          </a:stretch>
        </p:blipFill>
        <p:spPr bwMode="auto">
          <a:xfrm>
            <a:off x="2857488" y="785794"/>
            <a:ext cx="3286148" cy="4089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4080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Воспитатели  группы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Наталья\Pictures\2023-03-08\027.jpg"/>
          <p:cNvPicPr>
            <a:picLocks noChangeAspect="1" noChangeArrowheads="1"/>
          </p:cNvPicPr>
          <p:nvPr/>
        </p:nvPicPr>
        <p:blipFill>
          <a:blip r:embed="rId2" cstate="print"/>
          <a:srcRect l="22500" t="11642" r="17500" b="40625"/>
          <a:stretch>
            <a:fillRect/>
          </a:stretch>
        </p:blipFill>
        <p:spPr bwMode="auto">
          <a:xfrm>
            <a:off x="785786" y="1428736"/>
            <a:ext cx="3357586" cy="356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14810" y="2500306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Воспитатель  высший              категории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Панченко Ольга Петровна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2023-05-29 ооо\ооо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35758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Наталья\Pictures\2023-05-29 атчет\атчет 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3321677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Наталья\Pictures\2023-05-29 ооо\ооо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00438"/>
            <a:ext cx="2357454" cy="3048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05-29 атчет\атчет 0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4000528" cy="292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Наталья\Pictures\2023-05-29 атчет\атчет 1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00052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Наталья\Pictures\2023-05-29 атчет\атчет 137.jpg"/>
          <p:cNvPicPr/>
          <p:nvPr/>
        </p:nvPicPr>
        <p:blipFill>
          <a:blip r:embed="rId4" cstate="print"/>
          <a:srcRect t="5634" b="16901"/>
          <a:stretch>
            <a:fillRect/>
          </a:stretch>
        </p:blipFill>
        <p:spPr bwMode="auto">
          <a:xfrm>
            <a:off x="4857752" y="1000108"/>
            <a:ext cx="350046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05-29 атчет\атчет 4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242889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Наталья\Pictures\2023-05-29 атчет\атчет 497.jpg"/>
          <p:cNvPicPr/>
          <p:nvPr/>
        </p:nvPicPr>
        <p:blipFill>
          <a:blip r:embed="rId3" cstate="print"/>
          <a:srcRect l="5549" r="8299" b="3333"/>
          <a:stretch>
            <a:fillRect/>
          </a:stretch>
        </p:blipFill>
        <p:spPr bwMode="auto">
          <a:xfrm>
            <a:off x="785786" y="3500438"/>
            <a:ext cx="242889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Наталья\Pictures\2023-05-29 атчет\атчет 306.jpg"/>
          <p:cNvPicPr/>
          <p:nvPr/>
        </p:nvPicPr>
        <p:blipFill>
          <a:blip r:embed="rId4" cstate="print"/>
          <a:srcRect l="5200" t="4287" r="6401" b="5682"/>
          <a:stretch>
            <a:fillRect/>
          </a:stretch>
        </p:blipFill>
        <p:spPr bwMode="auto">
          <a:xfrm>
            <a:off x="4214810" y="357166"/>
            <a:ext cx="300039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Наталья\Pictures\2023-05-29 атчет\атчет 305.jpg"/>
          <p:cNvPicPr/>
          <p:nvPr/>
        </p:nvPicPr>
        <p:blipFill>
          <a:blip r:embed="rId5" cstate="print"/>
          <a:srcRect l="8108" t="4515" r="8108" b="5176"/>
          <a:stretch>
            <a:fillRect/>
          </a:stretch>
        </p:blipFill>
        <p:spPr bwMode="auto">
          <a:xfrm>
            <a:off x="6143636" y="3000372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Pictures\2022-12-02 игра\игра 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62162"/>
            <a:ext cx="321471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Наталья\Pictures\2022-12-02 игра\игра 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14554"/>
            <a:ext cx="3286135" cy="4381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4390" y="332656"/>
            <a:ext cx="7991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проекте «Разделяй и сохраняй»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аталья\Pictures\2023-01-16 ооо\ооо 050.jpg"/>
          <p:cNvPicPr/>
          <p:nvPr/>
        </p:nvPicPr>
        <p:blipFill>
          <a:blip r:embed="rId4" cstate="print"/>
          <a:srcRect t="3019" r="6024"/>
          <a:stretch>
            <a:fillRect/>
          </a:stretch>
        </p:blipFill>
        <p:spPr bwMode="auto">
          <a:xfrm>
            <a:off x="2928926" y="1214422"/>
            <a:ext cx="29289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28"/>
            <a:ext cx="5804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талья\Pictures\2023-05-29 ффффффф\ффффффф 001.jpg"/>
          <p:cNvPicPr>
            <a:picLocks noChangeAspect="1" noChangeArrowheads="1"/>
          </p:cNvPicPr>
          <p:nvPr/>
        </p:nvPicPr>
        <p:blipFill>
          <a:blip r:embed="rId2" cstate="print"/>
          <a:srcRect t="41827" b="33654"/>
          <a:stretch>
            <a:fillRect/>
          </a:stretch>
        </p:blipFill>
        <p:spPr bwMode="auto">
          <a:xfrm>
            <a:off x="1214414" y="2928934"/>
            <a:ext cx="6858000" cy="3643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57290" y="1214422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в группе      «Лягушата»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«Оригами в жизни детей»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05-29 ффффффф\ффффффф 002.jpg"/>
          <p:cNvPicPr/>
          <p:nvPr/>
        </p:nvPicPr>
        <p:blipFill>
          <a:blip r:embed="rId2" cstate="print"/>
          <a:srcRect l="29987" t="40757" r="25832" b="34187"/>
          <a:stretch>
            <a:fillRect/>
          </a:stretch>
        </p:blipFill>
        <p:spPr bwMode="auto">
          <a:xfrm>
            <a:off x="714348" y="642918"/>
            <a:ext cx="271464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Наталья\Pictures\2023-05-29 ффффффф\ффффффф 003.jpg"/>
          <p:cNvPicPr/>
          <p:nvPr/>
        </p:nvPicPr>
        <p:blipFill>
          <a:blip r:embed="rId3" cstate="print"/>
          <a:srcRect t="21514" b="17449"/>
          <a:stretch>
            <a:fillRect/>
          </a:stretch>
        </p:blipFill>
        <p:spPr bwMode="auto">
          <a:xfrm>
            <a:off x="5786446" y="571480"/>
            <a:ext cx="2648577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Наталья\Pictures\2023-05-29 ффффффф\ффффффф 004.jpg"/>
          <p:cNvPicPr/>
          <p:nvPr/>
        </p:nvPicPr>
        <p:blipFill>
          <a:blip r:embed="rId4" cstate="print"/>
          <a:srcRect t="35167" b="30845"/>
          <a:stretch>
            <a:fillRect/>
          </a:stretch>
        </p:blipFill>
        <p:spPr bwMode="auto">
          <a:xfrm>
            <a:off x="3000364" y="3214686"/>
            <a:ext cx="3714776" cy="3196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Pictures\2023-05-29 атчет\атчет 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3857652" cy="4219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Наталья\Pictures\2023-05-29 атчет\атчет 0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3461828" cy="2594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Наталья\Pictures\2023-05-29 атчет\атчет 0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642918"/>
            <a:ext cx="342902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57686" y="21429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Мастер класс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МБУ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ДОУ«Спутник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земли»  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Pictures\2022-11-17 ф\ф 006.jpg"/>
          <p:cNvPicPr>
            <a:picLocks noChangeAspect="1" noChangeArrowheads="1"/>
          </p:cNvPicPr>
          <p:nvPr/>
        </p:nvPicPr>
        <p:blipFill>
          <a:blip r:embed="rId2" cstate="print"/>
          <a:srcRect l="7500" r="8124" b="22499"/>
          <a:stretch>
            <a:fillRect/>
          </a:stretch>
        </p:blipFill>
        <p:spPr bwMode="auto">
          <a:xfrm>
            <a:off x="285720" y="3643314"/>
            <a:ext cx="425171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Наталья\Pictures\2022-11-17 ф\ф 003.jpg"/>
          <p:cNvPicPr>
            <a:picLocks noChangeAspect="1" noChangeArrowheads="1"/>
          </p:cNvPicPr>
          <p:nvPr/>
        </p:nvPicPr>
        <p:blipFill>
          <a:blip r:embed="rId3" cstate="print"/>
          <a:srcRect l="18750" r="18616"/>
          <a:stretch>
            <a:fillRect/>
          </a:stretch>
        </p:blipFill>
        <p:spPr bwMode="auto">
          <a:xfrm>
            <a:off x="5286380" y="1785926"/>
            <a:ext cx="350046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Наталья\Pictures\2023-03-22 мм\мм 001.png"/>
          <p:cNvPicPr>
            <a:picLocks noChangeAspect="1" noChangeArrowheads="1"/>
          </p:cNvPicPr>
          <p:nvPr/>
        </p:nvPicPr>
        <p:blipFill>
          <a:blip r:embed="rId4" cstate="print"/>
          <a:srcRect t="29167" b="29166"/>
          <a:stretch>
            <a:fillRect/>
          </a:stretch>
        </p:blipFill>
        <p:spPr bwMode="auto">
          <a:xfrm>
            <a:off x="357158" y="285728"/>
            <a:ext cx="4143404" cy="3069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9124" y="357166"/>
            <a:ext cx="4538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«Новоселье»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85728"/>
            <a:ext cx="8259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Сотрудничество- наставничество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младшей группой «Лягушата»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талья\Pictures\2023-05-29 атчет\атчет 2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736"/>
            <a:ext cx="352043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Наталья\Pictures\2023-05-29 атчет\атчет 1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2956463" cy="422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Наталья\Pictures\2023-05-29 атчет\атчет 2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14818"/>
            <a:ext cx="3429024" cy="239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1428736"/>
            <a:ext cx="352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к «Дню Победы»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02-27\1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28614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Наталья\Pictures\2023-02-27\0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3980504" cy="328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57752" y="1643050"/>
            <a:ext cx="3368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рождения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деда мороза»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4387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«Новогодние гуляния»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Краткая характеристика группы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85794"/>
            <a:ext cx="73415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Старшая логопедическая группа «Золушка»(5-6 лет)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Всего детей – 13 человек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Девочек-7 человек            Мальчиков-6 человек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Рисунок 3" descr="C:\Users\Наталья\Pictures\2023-05-29 ффффффф\ффффффф 010.jpg"/>
          <p:cNvPicPr/>
          <p:nvPr/>
        </p:nvPicPr>
        <p:blipFill>
          <a:blip r:embed="rId2" cstate="print"/>
          <a:srcRect l="8271" t="42003" r="9975" b="40052"/>
          <a:stretch>
            <a:fillRect/>
          </a:stretch>
        </p:blipFill>
        <p:spPr bwMode="auto">
          <a:xfrm>
            <a:off x="928662" y="2214554"/>
            <a:ext cx="721523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05-29 атчет\атчет 2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92935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571480"/>
            <a:ext cx="4695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285720" y="-68215"/>
            <a:ext cx="864399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Деятельность педагога:</a:t>
            </a:r>
          </a:p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Панченко Ольги  Петровны</a:t>
            </a:r>
          </a:p>
          <a:p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Тема: «Развитие математических и конструктивных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способностей  детей, через технику оригами»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Цель: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Развивать у детей математические и конструктивные способности , через элементарные приемы техники оригами.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1. Познакомить  детей с основными геометрическими понятиями (угол, сторона, квадрат, треугольник и т. д.), складывая различные  базовые формы оригами.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  Развивать  конструктивные способности детей, пространственное и творческое воображение, художественный вкус.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  Научить проговаривать  свои действия при работе с бумагой, используя специальную терминологию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 Воспитывать  интерес к искусству оригами.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Наталья\Pictures\2022-04-25 оля\оля 160.jpg"/>
          <p:cNvPicPr/>
          <p:nvPr/>
        </p:nvPicPr>
        <p:blipFill>
          <a:blip r:embed="rId2" cstate="print"/>
          <a:srcRect l="11799" t="7066" r="6716" b="11113"/>
          <a:stretch>
            <a:fillRect/>
          </a:stretch>
        </p:blipFill>
        <p:spPr bwMode="auto">
          <a:xfrm>
            <a:off x="6286512" y="4357694"/>
            <a:ext cx="2571768" cy="1903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03-30 оля\оля 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378621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Наталья\Pictures\2023-01-12 ььь\ььь 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360999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Наталья\Pictures\2023-02-27\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2" y="1000108"/>
            <a:ext cx="3524273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868" y="285728"/>
            <a:ext cx="26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Наши работы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214422"/>
            <a:ext cx="2904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«Солдатики»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«Символ года»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«Единорог»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Pictures\2023-02-27\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78621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3470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«В гостях у  Кузи»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Наталья\Pictures\2022-12-08\05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000496" y="3143248"/>
            <a:ext cx="4916615" cy="348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2066" y="185736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«Домики»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7153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работы: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 улучшили  свои коммуникативные способности и приобрели  навыки работы в детском  коллективе. Овладели разнообразными приемами  работы с бумагой. Узнали основные геометрические фигуры и базовые формы оригами. Научились   работать по образцу, слушать взрослого и  следовать инструкциям. Дети могут предложить собственный замысел,  воплотить его в свою работу. Умеют ориентироваться  в окружающем пространстве и на плоскости. Владеют  навыками культуры труда.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повысили свои знания по теме : «Оригами в развитие детей»</a:t>
            </a:r>
          </a:p>
        </p:txBody>
      </p:sp>
      <p:pic>
        <p:nvPicPr>
          <p:cNvPr id="4" name="Рисунок 3" descr="C:\Users\Наталья\Pictures\2023-03-30 оля\оля 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3714776" cy="294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Pictures\2022-12-02 игра\игра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5238779" cy="3929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Наталья\Pictures\2022-12-02 игра\игра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854" y="285728"/>
            <a:ext cx="3053975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5786" y="500042"/>
            <a:ext cx="4769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«День белых  журавлей»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357166"/>
            <a:ext cx="433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Взаимодействие с педагогами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Наталья\Pictures\2023-02-27\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2285992"/>
            <a:ext cx="2982519" cy="3976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00100" y="1071546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           Занятие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с преподавателем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         по ИЗО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Наталья\Pictures\2023-02-27\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04989"/>
            <a:ext cx="3214697" cy="428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86380" y="1000108"/>
            <a:ext cx="2572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         Акция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«Открытка солдату»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B0DFA0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739</TotalTime>
  <Words>422</Words>
  <Application>Microsoft Office PowerPoint</Application>
  <PresentationFormat>Экран (4:3)</PresentationFormat>
  <Paragraphs>73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noutalene@outlook.com</cp:lastModifiedBy>
  <cp:revision>20</cp:revision>
  <dcterms:created xsi:type="dcterms:W3CDTF">2023-05-09T08:34:25Z</dcterms:created>
  <dcterms:modified xsi:type="dcterms:W3CDTF">2023-12-10T03:51:25Z</dcterms:modified>
</cp:coreProperties>
</file>