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78" r:id="rId10"/>
    <p:sldId id="279" r:id="rId11"/>
    <p:sldId id="261" r:id="rId12"/>
    <p:sldId id="262" r:id="rId13"/>
    <p:sldId id="263" r:id="rId14"/>
    <p:sldId id="267" r:id="rId15"/>
    <p:sldId id="268" r:id="rId16"/>
    <p:sldId id="283" r:id="rId17"/>
    <p:sldId id="281" r:id="rId18"/>
    <p:sldId id="284" r:id="rId19"/>
    <p:sldId id="264" r:id="rId20"/>
    <p:sldId id="265" r:id="rId21"/>
    <p:sldId id="266" r:id="rId22"/>
    <p:sldId id="269" r:id="rId23"/>
    <p:sldId id="271" r:id="rId24"/>
    <p:sldId id="272" r:id="rId25"/>
    <p:sldId id="273" r:id="rId26"/>
    <p:sldId id="27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588" autoAdjust="0"/>
  </p:normalViewPr>
  <p:slideViewPr>
    <p:cSldViewPr>
      <p:cViewPr>
        <p:scale>
          <a:sx n="60" d="100"/>
          <a:sy n="60" d="100"/>
        </p:scale>
        <p:origin x="-165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311F8-6A94-4639-8731-6F646075F87C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9533F-E18F-470D-A0B9-314E935A86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9533F-E18F-470D-A0B9-314E935A861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501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казенное дошкольное образовательное учреждение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Искитимского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Новосибирской области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 сад  комбинированного вида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Красная шапочка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р.п. Линево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Адрес: 633216 р.п. Линево 4  микрорайон д. 15, 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Искитимский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район, Новосибирская область,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тел/ факс (8 383 4 ) 3-38-21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Е-mail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ds_kra_isk@edu54.ru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42976" y="3286124"/>
            <a:ext cx="61693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Отчет по проекту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 Музыкальные инструменты»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2198" y="4857760"/>
            <a:ext cx="290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Выполнили: Панченко О.П.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Харина Г. 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60932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ru-RU" dirty="0"/>
          </a:p>
        </p:txBody>
      </p:sp>
    </p:spTree>
  </p:cSld>
  <p:clrMapOvr>
    <a:masterClrMapping/>
  </p:clrMapOvr>
  <p:transition advTm="606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Pictures\2022-02-07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4000510" cy="5334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43042" y="428604"/>
            <a:ext cx="5325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Лото: «Музыкальные инструменты»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Наталья\Pictures\2022-02-06 снимки\снимки 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00306"/>
            <a:ext cx="3952796" cy="296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Pictures\2022-02-06 снимки\снимки 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3248"/>
            <a:ext cx="4095747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Наталья\Pictures\2022-02-06 снимки\снимки 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191030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5537" y="332656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технологии Оригами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узыкальный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 Гармошка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Pictures\2022-02-06 снимки\снимки 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85728"/>
            <a:ext cx="3429024" cy="375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Наталья\Pictures\2022-02-06 снимки\снимки 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464730"/>
            <a:ext cx="4048136" cy="303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Наталья\Pictures\2022-02-06 снимки\снимки 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3429000"/>
            <a:ext cx="4095779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85786" y="1142984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Пианино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Pictures\2022-02-06 снимки\снимки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500042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Наталья\Pictures\2022-02-06 снимки\снимки 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857497"/>
            <a:ext cx="4857752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57290" y="1000108"/>
            <a:ext cx="15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Дудочка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лья\Pictures\2022-02-06 снимки\снимки 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00438"/>
            <a:ext cx="4071934" cy="3053951"/>
          </a:xfrm>
          <a:prstGeom prst="rect">
            <a:avLst/>
          </a:prstGeom>
          <a:noFill/>
        </p:spPr>
      </p:pic>
      <p:pic>
        <p:nvPicPr>
          <p:cNvPr id="9219" name="Picture 3" descr="C:\Users\Наталья\Pictures\2022-02-06 снимки\снимки 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071966" cy="3053974"/>
          </a:xfrm>
          <a:prstGeom prst="rect">
            <a:avLst/>
          </a:prstGeom>
          <a:noFill/>
        </p:spPr>
      </p:pic>
      <p:pic>
        <p:nvPicPr>
          <p:cNvPr id="9220" name="Picture 4" descr="C:\Users\Наталья\Pictures\2022-02-06 снимки\снимки 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1" y="2285992"/>
            <a:ext cx="3952903" cy="32861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628" y="857232"/>
            <a:ext cx="233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Колокольчик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0826" y="428604"/>
            <a:ext cx="1397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Гитара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аталья\Desktop\Новая папка (3)\IMG_20220126_154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550" y="1799782"/>
            <a:ext cx="5028372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ья\Desktop\Новая папка (3)\IMG_20220126_154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83126" y="2491167"/>
            <a:ext cx="492128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Новая папка (3)\IMG_20220127_101156.jpg"/>
          <p:cNvPicPr>
            <a:picLocks noChangeAspect="1" noChangeArrowheads="1"/>
          </p:cNvPicPr>
          <p:nvPr/>
        </p:nvPicPr>
        <p:blipFill>
          <a:blip r:embed="rId2" cstate="print"/>
          <a:srcRect r="20750"/>
          <a:stretch>
            <a:fillRect/>
          </a:stretch>
        </p:blipFill>
        <p:spPr bwMode="auto">
          <a:xfrm>
            <a:off x="500034" y="1285860"/>
            <a:ext cx="8143900" cy="4624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4942" y="642918"/>
            <a:ext cx="195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Балалайка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Наталья\Desktop\Новая папка (3)\IMG_20220127_111015.jpg"/>
          <p:cNvPicPr>
            <a:picLocks noChangeAspect="1" noChangeArrowheads="1"/>
          </p:cNvPicPr>
          <p:nvPr/>
        </p:nvPicPr>
        <p:blipFill>
          <a:blip r:embed="rId2" cstate="print"/>
          <a:srcRect r="18181"/>
          <a:stretch>
            <a:fillRect/>
          </a:stretch>
        </p:blipFill>
        <p:spPr bwMode="auto">
          <a:xfrm rot="5400000">
            <a:off x="-285784" y="1714488"/>
            <a:ext cx="4500594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Наталья\Desktop\Новая папка (3)\IMG_20220127_110818.jpg"/>
          <p:cNvPicPr>
            <a:picLocks noChangeAspect="1" noChangeArrowheads="1"/>
          </p:cNvPicPr>
          <p:nvPr/>
        </p:nvPicPr>
        <p:blipFill>
          <a:blip r:embed="rId3" cstate="print"/>
          <a:srcRect l="15714" r="18571"/>
          <a:stretch>
            <a:fillRect/>
          </a:stretch>
        </p:blipFill>
        <p:spPr bwMode="auto">
          <a:xfrm>
            <a:off x="3857620" y="2357430"/>
            <a:ext cx="5000660" cy="3424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Desktop\Новая папка (3)\IMG_20220127_101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1472" y="1285860"/>
            <a:ext cx="8254924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ья\Pictures\2022-02-06 снимки\снимки 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00372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Наталья\Pictures\2022-02-06 снимки\снимки 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214422"/>
            <a:ext cx="4381499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00034" y="428604"/>
            <a:ext cx="4146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и эксперименты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42910" y="642918"/>
            <a:ext cx="778674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Расширить и углубить знания дошкольников о музыкальных. Развитие познавательных и творческих способностей.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28596" y="1428736"/>
            <a:ext cx="850109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Задачи проекта: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у детей эстетического восприятия окружающего  мира. Обогащать музыкальные впечатления детей и способствовать          формированию музыкального вкуса, музыкальной памяти и музыкальности в целом.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Обогащение словаря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Развивать у детей желание знакомиться с историей создания музыкальных инструментов.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Развивать у детей желание слушать народную и классическую музыку, выделять звучание отдельных музыкальных инструментов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Создавать необходимую предметно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развивающую музыкальную среду.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Создание условий для благоприятного климата взаимодействия с родителями и установление доверительных и партнерских отношений.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ья\Pictures\2022-02-06 снимки\снимки 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039" y="1125100"/>
            <a:ext cx="6810423" cy="5107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лья\Pictures\2022-02-06 снимки\снимки 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6619889" cy="4964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талья\Pictures\2022-02-06 снимки\снимки 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6715140" cy="503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14678" y="357166"/>
            <a:ext cx="236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концерт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п\IMG_20220131_112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7896029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п\IMG_20220131_112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63997" y="1880981"/>
            <a:ext cx="6314275" cy="3214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оп\IMG_20220131_112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60764" y="2297096"/>
            <a:ext cx="6794516" cy="3057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алья\Pictures\2022-02-06 снимки\снимки 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29" y="1285861"/>
            <a:ext cx="3804073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C:\Users\Наталья\Pictures\2022-02-06 снимки\снимки 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910" y="1285860"/>
            <a:ext cx="3804060" cy="5072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57290" y="357166"/>
            <a:ext cx="6218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Делимся опытом с группой «Ягодка»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талья\Pictures\2022-02-06 снимки\снимки 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892927"/>
            <a:ext cx="7143800" cy="519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57224" y="28572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музыкальных инструментов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Знакомство родителей с проектом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Наталья\Desktop\022.jpg"/>
          <p:cNvPicPr>
            <a:picLocks noChangeAspect="1" noChangeArrowheads="1"/>
          </p:cNvPicPr>
          <p:nvPr/>
        </p:nvPicPr>
        <p:blipFill>
          <a:blip r:embed="rId2" cstate="print"/>
          <a:srcRect r="6666"/>
          <a:stretch>
            <a:fillRect/>
          </a:stretch>
        </p:blipFill>
        <p:spPr bwMode="auto">
          <a:xfrm>
            <a:off x="428596" y="3714752"/>
            <a:ext cx="2286016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Наталья\Desktop\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098939" y="1098335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Наталья\Desktop\023.jpg"/>
          <p:cNvPicPr>
            <a:picLocks noChangeAspect="1" noChangeArrowheads="1"/>
          </p:cNvPicPr>
          <p:nvPr/>
        </p:nvPicPr>
        <p:blipFill>
          <a:blip r:embed="rId4" cstate="print"/>
          <a:srcRect t="9524"/>
          <a:stretch>
            <a:fillRect/>
          </a:stretch>
        </p:blipFill>
        <p:spPr bwMode="auto">
          <a:xfrm rot="5400000">
            <a:off x="2536033" y="2893199"/>
            <a:ext cx="4214810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Наталья\Desktop\025.jpg"/>
          <p:cNvPicPr>
            <a:picLocks noChangeAspect="1" noChangeArrowheads="1"/>
          </p:cNvPicPr>
          <p:nvPr/>
        </p:nvPicPr>
        <p:blipFill>
          <a:blip r:embed="rId5" cstate="print"/>
          <a:srcRect l="6748"/>
          <a:stretch>
            <a:fillRect/>
          </a:stretch>
        </p:blipFill>
        <p:spPr bwMode="auto">
          <a:xfrm rot="10800000">
            <a:off x="500034" y="714356"/>
            <a:ext cx="2214578" cy="286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Pictures\2022-02-06 снимки\снимки 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4000528" cy="5334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ья\Pictures\2022-02-06 снимки\снимки 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594" y="1142985"/>
            <a:ext cx="3964809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43240" y="357166"/>
            <a:ext cx="2577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Уголок для детей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Pictures\2022-02-06 снимки\снимки 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5238755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71604" y="357166"/>
            <a:ext cx="570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Стихи про музыкальные инструменты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7950" y="2643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Pictures\2022-02-07\015.jpg"/>
          <p:cNvPicPr>
            <a:picLocks noChangeAspect="1" noChangeArrowheads="1"/>
          </p:cNvPicPr>
          <p:nvPr/>
        </p:nvPicPr>
        <p:blipFill>
          <a:blip r:embed="rId2" cstate="print"/>
          <a:srcRect t="13761" r="11927"/>
          <a:stretch>
            <a:fillRect/>
          </a:stretch>
        </p:blipFill>
        <p:spPr bwMode="auto">
          <a:xfrm>
            <a:off x="2627784" y="1484784"/>
            <a:ext cx="3929090" cy="512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43042" y="428604"/>
            <a:ext cx="5667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«Музыкальные инструменты»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Pictures\2022-02-07\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214842" cy="5619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85786" y="285728"/>
            <a:ext cx="6884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: «Расскажи о музыкальном инструменте»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Pictures\2022-02-07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142984"/>
            <a:ext cx="4000495" cy="5333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14414" y="357166"/>
            <a:ext cx="678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Игра: «Виды музыкальных инструментов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Pictures\2022-02-07\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285860"/>
            <a:ext cx="3696885" cy="4929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00298" y="285728"/>
            <a:ext cx="3801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Игра: «Собери картинку»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Наталья\Pictures\2022-02-06 снимки\снимки 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473" y="1357298"/>
            <a:ext cx="3643339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B0DFA0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340</TotalTime>
  <Words>244</Words>
  <Application>Microsoft Office PowerPoint</Application>
  <PresentationFormat>Экран (4:3)</PresentationFormat>
  <Paragraphs>36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noutalene@outlook.com</cp:lastModifiedBy>
  <cp:revision>13</cp:revision>
  <dcterms:created xsi:type="dcterms:W3CDTF">2022-02-06T12:32:02Z</dcterms:created>
  <dcterms:modified xsi:type="dcterms:W3CDTF">2023-12-10T04:10:19Z</dcterms:modified>
</cp:coreProperties>
</file>