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3"/>
  </p:notesMasterIdLst>
  <p:sldIdLst>
    <p:sldId id="256" r:id="rId2"/>
    <p:sldId id="275" r:id="rId3"/>
    <p:sldId id="257" r:id="rId4"/>
    <p:sldId id="303" r:id="rId5"/>
    <p:sldId id="264" r:id="rId6"/>
    <p:sldId id="289" r:id="rId7"/>
    <p:sldId id="318" r:id="rId8"/>
    <p:sldId id="313" r:id="rId9"/>
    <p:sldId id="296" r:id="rId10"/>
    <p:sldId id="267" r:id="rId11"/>
    <p:sldId id="319" r:id="rId12"/>
    <p:sldId id="320" r:id="rId13"/>
    <p:sldId id="321" r:id="rId14"/>
    <p:sldId id="322" r:id="rId15"/>
    <p:sldId id="323" r:id="rId16"/>
    <p:sldId id="324" r:id="rId17"/>
    <p:sldId id="310" r:id="rId18"/>
    <p:sldId id="311" r:id="rId19"/>
    <p:sldId id="286" r:id="rId20"/>
    <p:sldId id="287" r:id="rId21"/>
    <p:sldId id="325" r:id="rId22"/>
    <p:sldId id="271" r:id="rId23"/>
    <p:sldId id="299" r:id="rId24"/>
    <p:sldId id="260" r:id="rId25"/>
    <p:sldId id="301" r:id="rId26"/>
    <p:sldId id="261" r:id="rId27"/>
    <p:sldId id="314" r:id="rId28"/>
    <p:sldId id="307" r:id="rId29"/>
    <p:sldId id="315" r:id="rId30"/>
    <p:sldId id="312" r:id="rId31"/>
    <p:sldId id="306" r:id="rId32"/>
    <p:sldId id="331" r:id="rId33"/>
    <p:sldId id="327" r:id="rId34"/>
    <p:sldId id="263" r:id="rId35"/>
    <p:sldId id="308" r:id="rId36"/>
    <p:sldId id="328" r:id="rId37"/>
    <p:sldId id="309" r:id="rId38"/>
    <p:sldId id="294" r:id="rId39"/>
    <p:sldId id="329" r:id="rId40"/>
    <p:sldId id="330" r:id="rId41"/>
    <p:sldId id="29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1" autoAdjust="0"/>
    <p:restoredTop sz="94660"/>
  </p:normalViewPr>
  <p:slideViewPr>
    <p:cSldViewPr>
      <p:cViewPr>
        <p:scale>
          <a:sx n="50" d="100"/>
          <a:sy n="50" d="100"/>
        </p:scale>
        <p:origin x="-201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2CFA9-752E-4FEB-B591-C35242EC714E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702D6-FD1E-4FDC-8145-4221CB71F2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702D6-FD1E-4FDC-8145-4221CB71F22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-39589" y="543709"/>
            <a:ext cx="89945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Новосибирской области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 сад  комбинированного вида «Красная шапочка»  р.п. Линево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Адрес: 633216 р.п. Линево 4  микрорайон д. 15,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Искитимский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район, Новосибирская область,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тел/ факс (8 383 4 ) 3-38-21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Е-mail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ds_kpa_isk@edu54.ru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5429264"/>
            <a:ext cx="566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 :</a:t>
            </a:r>
          </a:p>
          <a:p>
            <a:pPr algn="r"/>
            <a:r>
              <a:rPr lang="ru-RU" dirty="0" smtClean="0"/>
              <a:t>воспитатель  высшей категории Панченко О.П.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7620" y="6286520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2023 год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57356" y="1857364"/>
            <a:ext cx="5663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Кружок «Волшебный квадратик»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Наталья\Pictures\2022-04-25 оля\оля 160.jpg"/>
          <p:cNvPicPr/>
          <p:nvPr/>
        </p:nvPicPr>
        <p:blipFill>
          <a:blip r:embed="rId2" cstate="print"/>
          <a:srcRect l="11799" t="7066" r="6716" b="11113"/>
          <a:stretch>
            <a:fillRect/>
          </a:stretch>
        </p:blipFill>
        <p:spPr bwMode="auto">
          <a:xfrm>
            <a:off x="2071670" y="2714620"/>
            <a:ext cx="5072098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ья\Desktop\фотки 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Наталья\Desktop\фотки 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14619"/>
            <a:ext cx="4643470" cy="3482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Наталья\Desktop\фотки 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6248" y="785794"/>
            <a:ext cx="27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«Птичий двор»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«Курочка»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фотки 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00438"/>
            <a:ext cx="3929058" cy="294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Наталья\Desktop\1615386146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3857652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Desktop\1615386145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71480"/>
            <a:ext cx="3429024" cy="257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43372" y="928670"/>
            <a:ext cx="478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«Домашние животные»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«Мой кот»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лья\Desktop\1615385791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928670"/>
            <a:ext cx="4036247" cy="5381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Наталья\Desktop\1615386145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643314"/>
            <a:ext cx="3476632" cy="260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14876" y="1071546"/>
            <a:ext cx="4214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           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«Насекомые» 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«Лесная полянка»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ья\Desktop\фотки 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7000924" cy="5143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71736" y="571480"/>
            <a:ext cx="4692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«Наши пернатые друзья»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«Скворцы прилетели»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Наталья\Desktop\1614923110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3405194" cy="255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Наталья\Desktop\1614923533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Наталья\Desktop\IMG_20200302_1843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071678"/>
            <a:ext cx="350046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14810" y="714356"/>
            <a:ext cx="4720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Украшение для группы: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«Бабочки»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Наталья\Desktop\фотки 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643314"/>
            <a:ext cx="4357718" cy="2964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Наталья\Desktop\фотки 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785794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Наталья\Desktop\фотки 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361952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19872" y="332656"/>
            <a:ext cx="2860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«День Земли»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.thumbnails\фотки 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85728"/>
            <a:ext cx="2928942" cy="3905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Наталья\Pictures\2022-04-25 оля\оля 263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t="25490"/>
          <a:stretch>
            <a:fillRect/>
          </a:stretch>
        </p:blipFill>
        <p:spPr bwMode="auto">
          <a:xfrm>
            <a:off x="285720" y="2928934"/>
            <a:ext cx="6519666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Наталья\Desktop\фото оригами\оля 260.jpg"/>
          <p:cNvPicPr/>
          <p:nvPr/>
        </p:nvPicPr>
        <p:blipFill>
          <a:blip r:embed="rId4" cstate="print">
            <a:lum bright="-10000"/>
          </a:blip>
          <a:srcRect l="15278" t="75000" r="44444"/>
          <a:stretch>
            <a:fillRect/>
          </a:stretch>
        </p:blipFill>
        <p:spPr bwMode="auto">
          <a:xfrm>
            <a:off x="1571604" y="214290"/>
            <a:ext cx="321471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Pictures\2022-12-08\054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85720" y="232150"/>
            <a:ext cx="4143404" cy="310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Наталья\Pictures\2022-12-08\04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143504" y="1714488"/>
            <a:ext cx="3303995" cy="440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43570" y="500042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«Мой дом»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Наталья\Pictures\2022-12-08\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191029" cy="314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Pictures\2022-12-08\037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428596" y="3143248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Pictures\2022-12-08\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821946" cy="509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Desktop\1639403972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09721"/>
            <a:ext cx="3286148" cy="438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Наталья\Desktop\1639401078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857231"/>
            <a:ext cx="3357573" cy="447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51954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«Новый год»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«Дед Мороз и Снегурочка»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64291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Простой листок бумаги,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Но в опытных руках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Он может обернуться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Жар-птицей в облаках.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Он может стать зверушкой,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Причудливым цветком,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Забавною игрушкой,</a:t>
            </a:r>
            <a:b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Усатым мотыльком.</a:t>
            </a:r>
            <a:endParaRPr lang="ru-RU" sz="2000" dirty="0" smtClean="0">
              <a:latin typeface="Comic Sans MS" pitchFamily="66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357422" y="3366965"/>
            <a:ext cx="4357717" cy="3191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Desktop\1639411830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750495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Наталья\Desktop\1639411832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643050"/>
            <a:ext cx="3518309" cy="469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талья\Pictures\2023-01-12 ььь\ььь 0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571876"/>
            <a:ext cx="389574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Наталья\Desktop\ььь 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928802"/>
            <a:ext cx="3500462" cy="466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Desktop\ььь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66"/>
            <a:ext cx="3857620" cy="2893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 flipH="1">
            <a:off x="642910" y="57148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«Символ года»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лья\Desktop\фотки 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50793"/>
            <a:ext cx="4282131" cy="4635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5" descr="C:\Users\Наталья\Desktop\фотки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481941"/>
            <a:ext cx="3583166" cy="3685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43438" y="285728"/>
            <a:ext cx="428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     </a:t>
            </a:r>
            <a:r>
              <a:rPr lang="ru-RU" sz="3200" b="1" dirty="0" smtClean="0">
                <a:solidFill>
                  <a:schemeClr val="tx2"/>
                </a:solidFill>
              </a:rPr>
              <a:t>    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«Писатели </a:t>
            </a:r>
          </a:p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Родного   края»</a:t>
            </a:r>
          </a:p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«Жаконя»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Наталья\Desktop\фотки 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7043465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фотки 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3018238" cy="402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ья\Desktop\фотки 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071678"/>
            <a:ext cx="474983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34" y="214290"/>
            <a:ext cx="8215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Подарки к празднику  «День матери»                         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«Тюльпан»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Наталья\Desktop\фотки 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56712"/>
            <a:ext cx="4714908" cy="3868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 descr="C:\Users\Наталья\Desktop\фотки 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9025" y="285728"/>
            <a:ext cx="4822065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аталья\Desktop\1604039188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89"/>
            <a:ext cx="3929090" cy="29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Наталья\Desktop\1604290447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643050"/>
            <a:ext cx="3643338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Наталья\Desktop\16042904497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25454"/>
            <a:ext cx="4000528" cy="300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5720" y="428604"/>
            <a:ext cx="435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Цветок для мамы на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                8 марта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ья\Pictures\2022-05-09 оля\оля 007.jpg"/>
          <p:cNvPicPr>
            <a:picLocks noChangeAspect="1" noChangeArrowheads="1"/>
          </p:cNvPicPr>
          <p:nvPr/>
        </p:nvPicPr>
        <p:blipFill>
          <a:blip r:embed="rId2" cstate="print"/>
          <a:srcRect l="29375"/>
          <a:stretch>
            <a:fillRect/>
          </a:stretch>
        </p:blipFill>
        <p:spPr bwMode="auto">
          <a:xfrm>
            <a:off x="428596" y="2714620"/>
            <a:ext cx="6054374" cy="385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Наталья\Pictures\2022-05-09 оля\оля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71479"/>
            <a:ext cx="1928814" cy="4286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28662" y="714356"/>
            <a:ext cx="451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«День пожилого человека»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85729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Мастер-класс для родителей  по оригами        «Голубь мира» посвященный «Дню победы»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Наталья\Pictures\2022-05-09 оля\оля 118.png"/>
          <p:cNvPicPr/>
          <p:nvPr/>
        </p:nvPicPr>
        <p:blipFill>
          <a:blip r:embed="rId2" cstate="print"/>
          <a:srcRect t="30103" b="29485"/>
          <a:stretch>
            <a:fillRect/>
          </a:stretch>
        </p:blipFill>
        <p:spPr bwMode="auto">
          <a:xfrm>
            <a:off x="285720" y="1214422"/>
            <a:ext cx="4000528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Наталья\Pictures\2022-05-09 оля\оля 114.png"/>
          <p:cNvPicPr/>
          <p:nvPr/>
        </p:nvPicPr>
        <p:blipFill>
          <a:blip r:embed="rId3" cstate="print">
            <a:lum contrast="-10000"/>
          </a:blip>
          <a:srcRect t="28958" r="6271" b="29536"/>
          <a:stretch>
            <a:fillRect/>
          </a:stretch>
        </p:blipFill>
        <p:spPr bwMode="auto">
          <a:xfrm>
            <a:off x="4214810" y="2786058"/>
            <a:ext cx="4600589" cy="361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Наталья\Pictures\2022-05-09 оля\оля 110.png"/>
          <p:cNvPicPr>
            <a:picLocks noChangeAspect="1" noChangeArrowheads="1"/>
          </p:cNvPicPr>
          <p:nvPr/>
        </p:nvPicPr>
        <p:blipFill>
          <a:blip r:embed="rId2" cstate="print"/>
          <a:srcRect l="9259" t="29167" r="25925" b="29167"/>
          <a:stretch>
            <a:fillRect/>
          </a:stretch>
        </p:blipFill>
        <p:spPr bwMode="auto">
          <a:xfrm>
            <a:off x="4572000" y="785794"/>
            <a:ext cx="4214842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Наталья\Pictures\2022-05-09 оля\оля 111.png"/>
          <p:cNvPicPr/>
          <p:nvPr/>
        </p:nvPicPr>
        <p:blipFill>
          <a:blip r:embed="rId3" cstate="print"/>
          <a:srcRect l="17736" t="12822" r="4151" b="20544"/>
          <a:stretch>
            <a:fillRect/>
          </a:stretch>
        </p:blipFill>
        <p:spPr bwMode="auto">
          <a:xfrm>
            <a:off x="285720" y="785794"/>
            <a:ext cx="3643338" cy="537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талья\Desktop\IMG-20200413-WA0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4786346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Наталья\Desktop\IMG-20200413-WA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214686"/>
            <a:ext cx="395605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14480" y="285728"/>
            <a:ext cx="632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Уголок «Волшебный квадратик»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Pictures\2022-12-02 игра\игра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5238779" cy="3929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Наталья\Pictures\2022-12-02 игра\игра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2854" y="285728"/>
            <a:ext cx="3053975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85786" y="500042"/>
            <a:ext cx="4608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«День белых журавлей»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\Desktop\фото оригами\оля 071.jpg"/>
          <p:cNvPicPr/>
          <p:nvPr/>
        </p:nvPicPr>
        <p:blipFill>
          <a:blip r:embed="rId2" cstate="print"/>
          <a:srcRect l="11065" t="6752" r="9636" b="18328"/>
          <a:stretch>
            <a:fillRect/>
          </a:stretch>
        </p:blipFill>
        <p:spPr bwMode="auto">
          <a:xfrm>
            <a:off x="5072066" y="1357298"/>
            <a:ext cx="3643338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85918" y="214290"/>
            <a:ext cx="5393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   «Подари театр малышам»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Наталья\Pictures\2022-05-18 оля\оля 011.png"/>
          <p:cNvPicPr>
            <a:picLocks noChangeAspect="1" noChangeArrowheads="1"/>
          </p:cNvPicPr>
          <p:nvPr/>
        </p:nvPicPr>
        <p:blipFill>
          <a:blip r:embed="rId3" cstate="print"/>
          <a:srcRect t="25000" r="5555" b="29167"/>
          <a:stretch>
            <a:fillRect/>
          </a:stretch>
        </p:blipFill>
        <p:spPr bwMode="auto">
          <a:xfrm>
            <a:off x="714347" y="3500438"/>
            <a:ext cx="3857653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Наталья\Pictures\2022-04-25 оля\оля 159.jpg"/>
          <p:cNvPicPr>
            <a:picLocks noChangeAspect="1" noChangeArrowheads="1"/>
          </p:cNvPicPr>
          <p:nvPr/>
        </p:nvPicPr>
        <p:blipFill>
          <a:blip r:embed="rId4" cstate="print"/>
          <a:srcRect t="8593"/>
          <a:stretch>
            <a:fillRect/>
          </a:stretch>
        </p:blipFill>
        <p:spPr bwMode="auto">
          <a:xfrm>
            <a:off x="857224" y="857232"/>
            <a:ext cx="356593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Desktop\161492369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642918"/>
            <a:ext cx="3929090" cy="255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Наталья\Desktop\1615199761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429000"/>
            <a:ext cx="409577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Наталья\Desktop\фото\IMG_20200430_085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14340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\Pictures\2022-02-06 снимки\снимки 059.jpg"/>
          <p:cNvPicPr>
            <a:picLocks noChangeAspect="1" noChangeArrowheads="1"/>
          </p:cNvPicPr>
          <p:nvPr/>
        </p:nvPicPr>
        <p:blipFill>
          <a:blip r:embed="rId2" cstate="print"/>
          <a:srcRect b="15155"/>
          <a:stretch>
            <a:fillRect/>
          </a:stretch>
        </p:blipFill>
        <p:spPr bwMode="auto">
          <a:xfrm>
            <a:off x="5357818" y="3714752"/>
            <a:ext cx="300039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Наталья\Pictures\2022-02-06 снимки\снимки 052.jpg"/>
          <p:cNvPicPr>
            <a:picLocks noChangeAspect="1" noChangeArrowheads="1"/>
          </p:cNvPicPr>
          <p:nvPr/>
        </p:nvPicPr>
        <p:blipFill>
          <a:blip r:embed="rId3" cstate="print"/>
          <a:srcRect b="9412"/>
          <a:stretch>
            <a:fillRect/>
          </a:stretch>
        </p:blipFill>
        <p:spPr bwMode="auto">
          <a:xfrm>
            <a:off x="4857752" y="642918"/>
            <a:ext cx="4048136" cy="275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Наталья\Pictures\2022-02-06 снимки\снимки 055.jpg"/>
          <p:cNvPicPr>
            <a:picLocks noChangeAspect="1" noChangeArrowheads="1"/>
          </p:cNvPicPr>
          <p:nvPr/>
        </p:nvPicPr>
        <p:blipFill>
          <a:blip r:embed="rId4" cstate="print"/>
          <a:srcRect b="30233"/>
          <a:stretch>
            <a:fillRect/>
          </a:stretch>
        </p:blipFill>
        <p:spPr bwMode="auto">
          <a:xfrm>
            <a:off x="214282" y="2214554"/>
            <a:ext cx="451149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4282" y="285728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«Музыкальные инструменты»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аталья\Desktop\фотки 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518486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650847" y="857232"/>
            <a:ext cx="4493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Мастер класс для воспитателей: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«Оригами в жизни ребенка»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Наталья\Pictures\2021-11-22 фотки\фотки 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14686"/>
            <a:ext cx="4548219" cy="341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214290"/>
            <a:ext cx="72348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Сотрудничество с детской библиотекой</a:t>
            </a:r>
          </a:p>
          <a:p>
            <a:endParaRPr lang="ru-RU" dirty="0"/>
          </a:p>
        </p:txBody>
      </p:sp>
      <p:pic>
        <p:nvPicPr>
          <p:cNvPr id="1028" name="Picture 4" descr="C:\Users\Наталья\Pictures\2022-12-09 222\222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7860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Наталья\Pictures\2022-12-09 222\222 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928669"/>
            <a:ext cx="2768223" cy="369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Наталья\Pictures\2022-12-09 222\222 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143235"/>
            <a:ext cx="4572032" cy="342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Pictures\2022-12-09 222\222 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290"/>
            <a:ext cx="4929222" cy="6572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талья\Pictures\2022-12-09 222\222 090.png"/>
          <p:cNvPicPr>
            <a:picLocks noChangeAspect="1" noChangeArrowheads="1"/>
          </p:cNvPicPr>
          <p:nvPr/>
        </p:nvPicPr>
        <p:blipFill>
          <a:blip r:embed="rId2" cstate="print"/>
          <a:srcRect l="20653" t="20833" r="17773" b="47005"/>
          <a:stretch>
            <a:fillRect/>
          </a:stretch>
        </p:blipFill>
        <p:spPr bwMode="auto">
          <a:xfrm>
            <a:off x="214282" y="2357430"/>
            <a:ext cx="4615994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30282" t="15017" r="9713" b="12287"/>
          <a:stretch>
            <a:fillRect/>
          </a:stretch>
        </p:blipFill>
        <p:spPr bwMode="auto">
          <a:xfrm>
            <a:off x="5214942" y="2643182"/>
            <a:ext cx="371017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71604" y="214290"/>
            <a:ext cx="5715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Ежемесячная рубрика по оригами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  группе «Красная шапочка»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в контакте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Новая папка\IMG-20200414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93438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IMG-20220310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71546"/>
            <a:ext cx="2928958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ф 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006995" cy="5336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Наталья\Desktop\ф 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4143394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Наталья\Pictures\2022-05-09 оля\оля 0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5357850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Наталья\Pictures\2022-05-09 оля\оля 084.jpg"/>
          <p:cNvPicPr/>
          <p:nvPr/>
        </p:nvPicPr>
        <p:blipFill>
          <a:blip r:embed="rId3" cstate="print"/>
          <a:srcRect l="12623" t="10294" r="7433" b="7352"/>
          <a:stretch>
            <a:fillRect/>
          </a:stretch>
        </p:blipFill>
        <p:spPr bwMode="auto">
          <a:xfrm>
            <a:off x="5143504" y="2714620"/>
            <a:ext cx="3714776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IMG-20220310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3714776" cy="606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Наталья\Pictures\2022-03-10 ДХ\ДХ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714776" cy="35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5643578"/>
            <a:ext cx="4651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Наталья\Pictures\2022-03-09 ф\ф 1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66"/>
            <a:ext cx="5857916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фотки 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3786198" cy="5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Наталья\Desktop\фотки 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000108"/>
            <a:ext cx="321471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71538" y="714356"/>
            <a:ext cx="4270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Уголок для родителей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талья\Desktop\фото оригами\IMG-20220118-WA0007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b="34043"/>
          <a:stretch>
            <a:fillRect/>
          </a:stretch>
        </p:blipFill>
        <p:spPr bwMode="auto">
          <a:xfrm>
            <a:off x="285720" y="3071810"/>
            <a:ext cx="5572165" cy="3515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фото оригами\IMG-20220118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38" y="214290"/>
            <a:ext cx="466728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5720" y="642918"/>
            <a:ext cx="4063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«Волшебная бумага»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Наталья\Desktop\IMG-20200331-WA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4500594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565"/>
          <a:stretch/>
        </p:blipFill>
        <p:spPr>
          <a:xfrm>
            <a:off x="5214942" y="1428736"/>
            <a:ext cx="3605597" cy="405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Pictures\2022-12-02 игра\игра 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62162"/>
            <a:ext cx="321471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Наталья\Pictures\2022-12-02 игра\игра 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54"/>
            <a:ext cx="3286135" cy="438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28662" y="642918"/>
            <a:ext cx="799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проекте «Разделяй и сохраняй»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Наталья\Pictures\2023-01-16 ооо\ооо 050.jpg"/>
          <p:cNvPicPr/>
          <p:nvPr/>
        </p:nvPicPr>
        <p:blipFill>
          <a:blip r:embed="rId4" cstate="print"/>
          <a:srcRect t="3019" r="6024"/>
          <a:stretch>
            <a:fillRect/>
          </a:stretch>
        </p:blipFill>
        <p:spPr bwMode="auto">
          <a:xfrm>
            <a:off x="2928926" y="1214422"/>
            <a:ext cx="292895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Desktop\фото оригами\IMG-20220118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61083"/>
            <a:ext cx="4286280" cy="3214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Наталья\Desktop\фото оригами\IMG-20220118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4071934" cy="305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00034" y="150017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схемам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265</Words>
  <Application>Microsoft Office PowerPoint</Application>
  <PresentationFormat>Экран (4:3)</PresentationFormat>
  <Paragraphs>52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Муниципальное казенное дошкольное образовательное учреждение Искитимского района Новосибирской области детский  сад  комбинированного вида «Красная шапочка»  р.п. Линево Адрес: 633216 р.п. Линево 4  микрорайон д. 15,  Искитимский  район, Новосибирская область,  тел/ факс (8 383 4 ) 3-38-21 Е-mail: ds_kpa_isk@edu54.ru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noutalene@outlook.com</cp:lastModifiedBy>
  <cp:revision>111</cp:revision>
  <dcterms:created xsi:type="dcterms:W3CDTF">2021-11-26T14:47:32Z</dcterms:created>
  <dcterms:modified xsi:type="dcterms:W3CDTF">2023-12-10T04:20:19Z</dcterms:modified>
</cp:coreProperties>
</file>