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56" r:id="rId2"/>
    <p:sldId id="275" r:id="rId3"/>
    <p:sldId id="273" r:id="rId4"/>
    <p:sldId id="257" r:id="rId5"/>
    <p:sldId id="297" r:id="rId6"/>
    <p:sldId id="264" r:id="rId7"/>
    <p:sldId id="276" r:id="rId8"/>
    <p:sldId id="289" r:id="rId9"/>
    <p:sldId id="295" r:id="rId10"/>
    <p:sldId id="298" r:id="rId11"/>
    <p:sldId id="278" r:id="rId12"/>
    <p:sldId id="277" r:id="rId13"/>
    <p:sldId id="279" r:id="rId14"/>
    <p:sldId id="285" r:id="rId15"/>
    <p:sldId id="296" r:id="rId16"/>
    <p:sldId id="267" r:id="rId17"/>
    <p:sldId id="286" r:id="rId18"/>
    <p:sldId id="287" r:id="rId19"/>
    <p:sldId id="259" r:id="rId20"/>
    <p:sldId id="271" r:id="rId21"/>
    <p:sldId id="299" r:id="rId22"/>
    <p:sldId id="266" r:id="rId23"/>
    <p:sldId id="270" r:id="rId24"/>
    <p:sldId id="300" r:id="rId25"/>
    <p:sldId id="260" r:id="rId26"/>
    <p:sldId id="301" r:id="rId27"/>
    <p:sldId id="261" r:id="rId28"/>
    <p:sldId id="265" r:id="rId29"/>
    <p:sldId id="284" r:id="rId30"/>
    <p:sldId id="268" r:id="rId31"/>
    <p:sldId id="262" r:id="rId32"/>
    <p:sldId id="281" r:id="rId33"/>
    <p:sldId id="283" r:id="rId34"/>
    <p:sldId id="263" r:id="rId35"/>
    <p:sldId id="282" r:id="rId36"/>
    <p:sldId id="293" r:id="rId37"/>
    <p:sldId id="294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1" autoAdjust="0"/>
    <p:restoredTop sz="94660"/>
  </p:normalViewPr>
  <p:slideViewPr>
    <p:cSldViewPr>
      <p:cViewPr>
        <p:scale>
          <a:sx n="100" d="100"/>
          <a:sy n="100" d="100"/>
        </p:scale>
        <p:origin x="-5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2CFA9-752E-4FEB-B591-C35242EC714E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702D6-FD1E-4FDC-8145-4221CB71F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702D6-FD1E-4FDC-8145-4221CB71F22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591610" y="605264"/>
            <a:ext cx="7732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Искитимского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Новосибирской области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 сад  комбинированного вида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 шапочка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р.п. Линево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633216 р.п. Линево 4  микрорайон д. 15,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Искитимский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район, Новосибирская область,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тел/ факс (8 383 4 )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3-38-21</a:t>
            </a:r>
            <a:r>
              <a:rPr lang="en-US" sz="12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1200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emael</a:t>
            </a:r>
            <a:r>
              <a:rPr lang="en-US" sz="12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ds_kra_isk@edu54.ru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35743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 «Развитие математических и конструктивных способностей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через технику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ригами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4214818"/>
            <a:ext cx="2667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воспитатель высший категории Панченко О.П.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4810" y="6143644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фото оригами\IMG-20220118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8"/>
            <a:ext cx="6596107" cy="4947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фото\IMG_20200430_0906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4214842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 flipH="1">
            <a:off x="5286380" y="857232"/>
            <a:ext cx="34290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Игры</a:t>
            </a:r>
            <a:r>
              <a:rPr lang="ru-RU" sz="2400" b="1" dirty="0" smtClean="0">
                <a:solidFill>
                  <a:schemeClr val="tx2"/>
                </a:solidFill>
              </a:rPr>
              <a:t> с фигурками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        оригами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Наталья\Pictures\2020-05-07\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86058"/>
            <a:ext cx="350046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Camera\IMG_20190220_092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4000528" cy="5054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Наталья\Desktop\Camera\IMG_20190220_092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66"/>
            <a:ext cx="4071966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Camera\IMG_20200128_161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034" y="428604"/>
            <a:ext cx="5715008" cy="428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Наталья\Desktop\Camera\IMG_20200326_155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071810"/>
            <a:ext cx="457203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IMG_20200128_1617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80728"/>
            <a:ext cx="4071966" cy="5591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Наталья\Desktop\IMG_20200326_1555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928801"/>
            <a:ext cx="4246762" cy="379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214942" y="714356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Знакомство с техникой оригами и со схемами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фото оригами\IMG-20220118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61083"/>
            <a:ext cx="4286280" cy="3214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Наталья\Desktop\фото оригами\IMG-20220118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4071934" cy="3053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\Desktop\фотки 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357586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Наталья\Desktop\фотки 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714619"/>
            <a:ext cx="4643470" cy="3482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Users\Наталья\Desktop\фотки 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6248" y="785794"/>
            <a:ext cx="4080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Тема недели: «Птичий двор»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                «Курочка»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1639403972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09721"/>
            <a:ext cx="3286148" cy="4381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Наталья\Desktop\1639401078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857231"/>
            <a:ext cx="3357573" cy="4476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85786" y="642918"/>
            <a:ext cx="3848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Тема недели: «Новый год»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«Дед Мороз и Снегурочка»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1639411830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750495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Наталья\Desktop\1639411832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643050"/>
            <a:ext cx="3518309" cy="4691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фотки 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00438"/>
            <a:ext cx="3929058" cy="2946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Наталья\Desktop\1615386146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3857652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Наталья\Desktop\1615386145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71480"/>
            <a:ext cx="3429024" cy="2571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29124" y="928670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         Тема недели: «Домашние животные»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              «Мой кот»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642918"/>
            <a:ext cx="44291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Простой листок бумаги,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в опытных руках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может обернуться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Жар-птицей в облаках.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может стать зверушкой,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Причудливым цветком,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Забавною игрушкой,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Усатым мотыльком.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Волшебное занятье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рук и для ума,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мира восприятье -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Чудесная страна!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Фантазии подвластны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Бумажные листы -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дома и в подарок,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просто для игры.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главное богатство,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красоту творя,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Простой листок поможет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тебе себя.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929322" y="4071942"/>
            <a:ext cx="2869091" cy="2101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Наталья\Desktop\1642329054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44" y="500042"/>
            <a:ext cx="2460632" cy="1955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ья\Desktop\фотки 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50793"/>
            <a:ext cx="4282131" cy="4635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Picture 5" descr="C:\Users\Наталья\Desktop\фотки 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2357430"/>
            <a:ext cx="4061409" cy="4177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72132" y="357166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Тема недели: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 «Писатели и поэты родного края».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    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«ЖАКОНЯ»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фотки 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30" y="3214686"/>
            <a:ext cx="4286263" cy="3214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C:\Users\Наталья\Desktop\фотки 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5972" y="247033"/>
            <a:ext cx="4127994" cy="3181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Desktop\фотки 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3116"/>
            <a:ext cx="5572164" cy="4179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71604" y="571480"/>
            <a:ext cx="63731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Тема недели: «Наши пернатые друзья»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              «Скворцы прилетели»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ья\Desktop\1615385791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14289"/>
            <a:ext cx="4572033" cy="6096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C:\Users\Наталья\Desktop\1615386145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00372"/>
            <a:ext cx="4333888" cy="3250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14876" y="1071546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            Тема недели: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          «Насекомые» 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     «Лесная полянка»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1615386139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6381795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фотки 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02" y="2143116"/>
            <a:ext cx="3018238" cy="4024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Наталья\Desktop\фотки 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4134" y="1428736"/>
            <a:ext cx="474983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57488" y="214290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Изготовление подарков к празднику        «День матери» «Тюльпан»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Наталья\Desktop\фотки 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56712"/>
            <a:ext cx="4714908" cy="3868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 descr="C:\Users\Наталья\Desktop\фотки 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025" y="285728"/>
            <a:ext cx="4822065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Наталья\Desktop\1604039188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89"/>
            <a:ext cx="3929090" cy="2946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Наталья\Desktop\1604290447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643050"/>
            <a:ext cx="3643338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Наталья\Desktop\16042904497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625454"/>
            <a:ext cx="4000528" cy="3000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71538" y="42860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Цветок для мамы на 8 марта.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Desktop\161492369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3929090" cy="2553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Наталья\Desktop\1615199761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2" y="3286124"/>
            <a:ext cx="409577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Наталья\Desktop\фото\IMG_20200430_0850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4"/>
            <a:ext cx="4000528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00562" y="1214422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Театральная деятельность с                готовыми  фигурками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       в технике оригами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1643050"/>
            <a:ext cx="8478595" cy="476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Наталья\Desktop\1642329054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71" y="1500174"/>
            <a:ext cx="7966989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Наталья\Desktop\1614923110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3405194" cy="2553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Наталья\Desktop\1614923533374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00034" y="3571876"/>
            <a:ext cx="3571900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Наталья\Desktop\IMG_20200302_1843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571612"/>
            <a:ext cx="4286280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786314" y="642918"/>
            <a:ext cx="3382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Украшение для группы: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          «Бабочки»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Наталья\Desktop\фотки 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643314"/>
            <a:ext cx="4357718" cy="2964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Наталья\Desktop\фотки 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85794"/>
            <a:ext cx="3643338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Users\Наталья\Desktop\фотки 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14356"/>
            <a:ext cx="361952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71538" y="214290"/>
            <a:ext cx="7177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Изготовление  плакатов к празднику  «День Земли»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Наталья\Desktop\фотки 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90" y="785794"/>
            <a:ext cx="4771476" cy="3225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Наталья\Desktop\фотки 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928934"/>
            <a:ext cx="4706482" cy="3429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Наталья\Desktop\IMG-20200331-WA00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4500594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565"/>
          <a:stretch/>
        </p:blipFill>
        <p:spPr>
          <a:xfrm>
            <a:off x="5214942" y="1428736"/>
            <a:ext cx="3605597" cy="4057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85918" y="214290"/>
            <a:ext cx="6074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Мастер класс «Волшебные свойства бумаги»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аталья\Desktop\фотки 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518486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50847" y="857232"/>
            <a:ext cx="4493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Мастер класс для воспитателей: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«Оригами в жизни ребенка»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076" name="Picture 4" descr="C:\Users\Наталья\Pictures\2021-11-22 фотки\фотки 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495" y="2857496"/>
            <a:ext cx="5000638" cy="3750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Наталья\Pictures\2021-11-22 фотки\фотки 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061" y="714356"/>
            <a:ext cx="4548219" cy="3411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Наталья\Desktop\фотки 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25322"/>
            <a:ext cx="4857784" cy="3643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Новая папка\IMG-20200414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20" y="1366822"/>
            <a:ext cx="3982668" cy="531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Наталья\Desktop\Новая папка\IMG-20200416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3804074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43042" y="428604"/>
            <a:ext cx="2163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Оригами дома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ья\Desktop\Новая папка\IMG-20200414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804074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Наталья\Desktop\Новая папка\IMG-20200413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857496"/>
            <a:ext cx="438153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5643578"/>
            <a:ext cx="443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Спасибо за внимание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Наталья\Pictures\2020-05-07\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520395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IMG-20200413-WA00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3857652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Наталья\Desktop\IMG-20200413-WA0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86058"/>
            <a:ext cx="417037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57620" y="214290"/>
            <a:ext cx="4561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Уголок «Волшебный квадратик»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ья\Desktop\фотки 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5239836" cy="3679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Наталья\Desktop\1614946801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71480"/>
            <a:ext cx="4500594" cy="3375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фотки 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333596"/>
            <a:ext cx="321471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Наталья\Desktop\фотки 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00108"/>
            <a:ext cx="321471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71538" y="714356"/>
            <a:ext cx="3742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Уголок для родителей.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Camera\IMG_20190222_090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07" y="1071547"/>
            <a:ext cx="4167217" cy="3125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Наталья\Desktop\Camera\IMG_20190314_091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39999" y="-11430000"/>
            <a:ext cx="4381392" cy="3286044"/>
          </a:xfrm>
          <a:prstGeom prst="rect">
            <a:avLst/>
          </a:prstGeom>
          <a:noFill/>
        </p:spPr>
      </p:pic>
      <p:pic>
        <p:nvPicPr>
          <p:cNvPr id="9" name="Picture 3" descr="C:\Users\Наталья\Desktop\Camera\IMG_20190314_091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053870"/>
            <a:ext cx="4357825" cy="3268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857752" y="78579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Знакомство со        свойствами бумаги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 оригами\IMG-20220118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4857784" cy="3643338"/>
          </a:xfrm>
          <a:prstGeom prst="rect">
            <a:avLst/>
          </a:prstGeom>
          <a:noFill/>
        </p:spPr>
      </p:pic>
      <p:pic>
        <p:nvPicPr>
          <p:cNvPr id="1027" name="Picture 3" descr="D:\фото оригами\IMG-20220118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4167182" cy="3125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фото оригами\IMG-20220118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00438"/>
            <a:ext cx="4071934" cy="3053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Наталья\Desktop\фото оригами\IMG-20220118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285728"/>
            <a:ext cx="4790485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B0DFA0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863</TotalTime>
  <Words>248</Words>
  <Application>Microsoft Office PowerPoint</Application>
  <PresentationFormat>Экран (4:3)</PresentationFormat>
  <Paragraphs>48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Трек</vt:lpstr>
      <vt:lpstr>Муниципальное казенное дошкольное образовательное учреждение Искитимского района Новосибирской области детский  сад  комбинированного вида «Красная шапочка»  р.п. Линево Адрес: 633216 р.п. Линево 4  микрорайон д. 15,  Искитимский  район, Новосибирская область,  тел/ факс (8 383 4 ) 3-38-21:emael ds_kra_isk@edu54.ru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«ЖАКОНЯ»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noutalene@outlook.com</cp:lastModifiedBy>
  <cp:revision>96</cp:revision>
  <dcterms:created xsi:type="dcterms:W3CDTF">2021-11-26T14:47:32Z</dcterms:created>
  <dcterms:modified xsi:type="dcterms:W3CDTF">2023-12-10T04:29:40Z</dcterms:modified>
</cp:coreProperties>
</file>