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3" r:id="rId5"/>
    <p:sldId id="264" r:id="rId6"/>
    <p:sldId id="260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Pictures\2022-11-17 ф\ф 004.jpg"/>
          <p:cNvPicPr>
            <a:picLocks noChangeAspect="1" noChangeArrowheads="1"/>
          </p:cNvPicPr>
          <p:nvPr/>
        </p:nvPicPr>
        <p:blipFill>
          <a:blip r:embed="rId2" cstate="print"/>
          <a:srcRect b="15612"/>
          <a:stretch>
            <a:fillRect/>
          </a:stretch>
        </p:blipFill>
        <p:spPr bwMode="auto">
          <a:xfrm>
            <a:off x="2267744" y="3140968"/>
            <a:ext cx="4824536" cy="305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0166" y="1196752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«Новоселье»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Золушка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3093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7992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Новосибирской области детский  сад  комбинированного вида «Красная шапочка»  р.п. Линево адрес: 633216 р.п. Линево 4  микрорайон д. 15, 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Искитимский 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район, Новосибирская область, тел/ факс (8 383 4 ) 3-38-21;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ds_kra_isk@edu54.ru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2022-11-17 ф\ф 006.jpg"/>
          <p:cNvPicPr>
            <a:picLocks noChangeAspect="1" noChangeArrowheads="1"/>
          </p:cNvPicPr>
          <p:nvPr/>
        </p:nvPicPr>
        <p:blipFill>
          <a:blip r:embed="rId2" cstate="print"/>
          <a:srcRect l="7500" r="8124" b="22499"/>
          <a:stretch>
            <a:fillRect/>
          </a:stretch>
        </p:blipFill>
        <p:spPr bwMode="auto">
          <a:xfrm>
            <a:off x="357158" y="2714620"/>
            <a:ext cx="4770215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Наталья\Pictures\2022-11-17 ф\ф 003.jpg"/>
          <p:cNvPicPr>
            <a:picLocks noChangeAspect="1" noChangeArrowheads="1"/>
          </p:cNvPicPr>
          <p:nvPr/>
        </p:nvPicPr>
        <p:blipFill>
          <a:blip r:embed="rId3" cstate="print"/>
          <a:srcRect l="18750" r="18616"/>
          <a:stretch>
            <a:fillRect/>
          </a:stretch>
        </p:blipFill>
        <p:spPr bwMode="auto">
          <a:xfrm>
            <a:off x="5286380" y="571480"/>
            <a:ext cx="3500462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талья\Pictures\2023-03-01\003.png"/>
          <p:cNvPicPr>
            <a:picLocks noChangeAspect="1" noChangeArrowheads="1"/>
          </p:cNvPicPr>
          <p:nvPr/>
        </p:nvPicPr>
        <p:blipFill>
          <a:blip r:embed="rId2" cstate="print"/>
          <a:srcRect t="34375" b="34375"/>
          <a:stretch>
            <a:fillRect/>
          </a:stretch>
        </p:blipFill>
        <p:spPr bwMode="auto">
          <a:xfrm>
            <a:off x="3171826" y="428604"/>
            <a:ext cx="540067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Наталья\Pictures\2023-02-27\286.jpg"/>
          <p:cNvPicPr>
            <a:picLocks noChangeAspect="1" noChangeArrowheads="1"/>
          </p:cNvPicPr>
          <p:nvPr/>
        </p:nvPicPr>
        <p:blipFill>
          <a:blip r:embed="rId3" cstate="print"/>
          <a:srcRect t="21875" b="28906"/>
          <a:stretch>
            <a:fillRect/>
          </a:stretch>
        </p:blipFill>
        <p:spPr bwMode="auto">
          <a:xfrm>
            <a:off x="357158" y="3500438"/>
            <a:ext cx="3774975" cy="304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ья\Pictures\2023-02-27\284.jpg"/>
          <p:cNvPicPr>
            <a:picLocks noChangeAspect="1" noChangeArrowheads="1"/>
          </p:cNvPicPr>
          <p:nvPr/>
        </p:nvPicPr>
        <p:blipFill>
          <a:blip r:embed="rId2" cstate="print"/>
          <a:srcRect t="12500" r="18297" b="14640"/>
          <a:stretch>
            <a:fillRect/>
          </a:stretch>
        </p:blipFill>
        <p:spPr bwMode="auto">
          <a:xfrm>
            <a:off x="6000760" y="285728"/>
            <a:ext cx="2928959" cy="464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Наталья\Pictures\2023-03-22 мм\мм 001.png"/>
          <p:cNvPicPr>
            <a:picLocks noChangeAspect="1" noChangeArrowheads="1"/>
          </p:cNvPicPr>
          <p:nvPr/>
        </p:nvPicPr>
        <p:blipFill>
          <a:blip r:embed="rId3" cstate="print"/>
          <a:srcRect t="29167" b="29166"/>
          <a:stretch>
            <a:fillRect/>
          </a:stretch>
        </p:blipFill>
        <p:spPr bwMode="auto">
          <a:xfrm>
            <a:off x="714348" y="2428868"/>
            <a:ext cx="491847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Pictures\2023-03-08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76225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Наталья\Pictures\2023-03-22 мм\мм 002.png"/>
          <p:cNvPicPr>
            <a:picLocks noChangeAspect="1" noChangeArrowheads="1"/>
          </p:cNvPicPr>
          <p:nvPr/>
        </p:nvPicPr>
        <p:blipFill>
          <a:blip r:embed="rId3" cstate="print"/>
          <a:srcRect l="39450" t="29167" b="29166"/>
          <a:stretch>
            <a:fillRect/>
          </a:stretch>
        </p:blipFill>
        <p:spPr bwMode="auto">
          <a:xfrm>
            <a:off x="571472" y="1583169"/>
            <a:ext cx="3435846" cy="420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Pictures\2022-11-17 ф\ф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714756" cy="495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Наталья\Pictures\2023-03-22 мм\мм 010.png"/>
          <p:cNvPicPr>
            <a:picLocks noChangeAspect="1" noChangeArrowheads="1"/>
          </p:cNvPicPr>
          <p:nvPr/>
        </p:nvPicPr>
        <p:blipFill>
          <a:blip r:embed="rId3" cstate="print"/>
          <a:srcRect t="13541" b="14583"/>
          <a:stretch>
            <a:fillRect/>
          </a:stretch>
        </p:blipFill>
        <p:spPr bwMode="auto">
          <a:xfrm>
            <a:off x="642910" y="714356"/>
            <a:ext cx="3857625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Наталья\Pictures\2023-03-22 мм\мм 007.png"/>
          <p:cNvPicPr>
            <a:picLocks noChangeAspect="1" noChangeArrowheads="1"/>
          </p:cNvPicPr>
          <p:nvPr/>
        </p:nvPicPr>
        <p:blipFill>
          <a:blip r:embed="rId2" cstate="print"/>
          <a:srcRect t="27083"/>
          <a:stretch>
            <a:fillRect/>
          </a:stretch>
        </p:blipFill>
        <p:spPr bwMode="auto">
          <a:xfrm>
            <a:off x="285720" y="285728"/>
            <a:ext cx="3857625" cy="5000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Наталья\Pictures\2023-02-27\275.png"/>
          <p:cNvPicPr>
            <a:picLocks noChangeAspect="1" noChangeArrowheads="1"/>
          </p:cNvPicPr>
          <p:nvPr/>
        </p:nvPicPr>
        <p:blipFill>
          <a:blip r:embed="rId3" cstate="print"/>
          <a:srcRect t="17708" r="7407" b="14583"/>
          <a:stretch>
            <a:fillRect/>
          </a:stretch>
        </p:blipFill>
        <p:spPr bwMode="auto">
          <a:xfrm>
            <a:off x="4857752" y="1300146"/>
            <a:ext cx="4000515" cy="520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Pictures\2023-02-27\167.jpg"/>
          <p:cNvPicPr>
            <a:picLocks noChangeAspect="1" noChangeArrowheads="1"/>
          </p:cNvPicPr>
          <p:nvPr/>
        </p:nvPicPr>
        <p:blipFill>
          <a:blip r:embed="rId2" cstate="print"/>
          <a:srcRect b="28041"/>
          <a:stretch>
            <a:fillRect/>
          </a:stretch>
        </p:blipFill>
        <p:spPr bwMode="auto">
          <a:xfrm>
            <a:off x="2786050" y="714356"/>
            <a:ext cx="3786214" cy="5260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</TotalTime>
  <Words>60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noutalene@outlook.com</cp:lastModifiedBy>
  <cp:revision>7</cp:revision>
  <dcterms:created xsi:type="dcterms:W3CDTF">2023-02-26T08:51:27Z</dcterms:created>
  <dcterms:modified xsi:type="dcterms:W3CDTF">2023-12-10T04:35:28Z</dcterms:modified>
</cp:coreProperties>
</file>