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5"/>
  </p:notesMasterIdLst>
  <p:sldIdLst>
    <p:sldId id="262" r:id="rId2"/>
    <p:sldId id="265" r:id="rId3"/>
    <p:sldId id="259" r:id="rId4"/>
    <p:sldId id="266" r:id="rId5"/>
    <p:sldId id="267" r:id="rId6"/>
    <p:sldId id="268" r:id="rId7"/>
    <p:sldId id="281" r:id="rId8"/>
    <p:sldId id="283" r:id="rId9"/>
    <p:sldId id="269" r:id="rId10"/>
    <p:sldId id="276" r:id="rId11"/>
    <p:sldId id="284" r:id="rId12"/>
    <p:sldId id="282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660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18887-3B9D-4D03-8CF0-137FB3D38396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A7BB1-DCBF-4533-BCC9-A5BE57563E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574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6096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r>
              <a:rPr lang="ru-RU" altLang="ru-RU" sz="14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Искитимского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   Новосибирской   области   детский  сад  комбинированного вида «Красная шапочка»  </a:t>
            </a:r>
            <a:r>
              <a:rPr lang="ru-RU" altLang="ru-RU" sz="14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р.п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Линево</a:t>
            </a:r>
            <a:b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400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633216 </a:t>
            </a:r>
            <a:r>
              <a:rPr lang="ru-RU" altLang="ru-RU" sz="14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р.п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Линево 4 - микрорайон д. 15,  Искитимский  район, Новосибирская обл., тел/ факс (8) 383 -43-33-821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Е-mail: </a:t>
            </a:r>
            <a:r>
              <a:rPr lang="en-US" altLang="ru-RU" sz="14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ds_kra_isk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@</a:t>
            </a:r>
            <a:r>
              <a:rPr lang="en-US" alt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edu54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.ru</a:t>
            </a:r>
            <a:r>
              <a:rPr lang="ru-RU" altLang="ru-RU" sz="8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/>
            </a:r>
            <a:br>
              <a:rPr lang="ru-RU" altLang="ru-RU" sz="8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1988840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Аналитический отчет за 2022-23 учебный год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5373216"/>
            <a:ext cx="3702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Подготовила: старший воспитатель </a:t>
            </a:r>
          </a:p>
          <a:p>
            <a:r>
              <a:rPr lang="ru-RU" dirty="0" smtClean="0"/>
              <a:t>Анафриенко Л.А.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762000"/>
            <a:ext cx="777686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Гордое имя наставников нашего детского сада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Брынских Ольга Владимировна 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Харина Галина Владимировна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Пасканова Ирина Васильевна</a:t>
            </a:r>
          </a:p>
          <a:p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Панченко Ольга Петровна</a:t>
            </a:r>
          </a:p>
          <a:p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Артюшенко Юля Валерьевна</a:t>
            </a:r>
          </a:p>
          <a:p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Острая Людмила Сергеевна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/>
          <a:lstStyle/>
          <a:p>
            <a:r>
              <a:rPr lang="ru-RU" dirty="0" smtClean="0"/>
              <a:t>Активное участие в  мероприятиях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Конкурсы различного уровня, акции, проектная деятельность, спортивная жизнь района.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762000"/>
            <a:ext cx="762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Пожелания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Притча.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сарае стояли два плуга. Один был ржавый и некрасивый, а второй весь блестящий, начищенный. Ржавый плуг с завистью смотрел на то, как солнце отражается на блестящих боках соседа. Однажды он не выдержал и сказал: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несправедливо! Мы с тобой одинаковые. Но ты такой красивый, весь блестишь, а я нет. Откуда у тебя это великолепие? Должно быть равноправие!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плуг усмехнулся и сказал: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Должна быть справедливость! Я с раннего утра и до позднего вечера работаю, поэтому и блещу. Мне просто некогда ржаветь!</a:t>
            </a:r>
          </a:p>
          <a:p>
            <a:endParaRPr lang="ru-RU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95400" y="2819400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6600"/>
                </a:solidFill>
                <a:effectLst/>
              </a:rPr>
              <a:t>Спасибо за внимание!</a:t>
            </a:r>
            <a:endParaRPr lang="ru-RU" sz="5400" b="1" cap="none" spc="0" dirty="0">
              <a:ln/>
              <a:solidFill>
                <a:srgbClr val="006600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19400" y="786441"/>
            <a:ext cx="296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1268760"/>
            <a:ext cx="748883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групп – 9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Группа раннего возраста - 1 «Малышок»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Первая младшая группа  -  1  «Белочка»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Вторая младшая группа   - 2 «Дюймовочка» и «Лягушата» комбинированного вида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Средняя группа -1 «Ягодка»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Старшая группа – 2 «Золушка» компенсирующей направленности и «Хозяюшка»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Подготовительная группа – 2 «Почемучки» комбинированного вида и «Белоснежка» компенсирующей направленности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23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124744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916832"/>
            <a:ext cx="612068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-  14 педагогов  и специалистов – 6 человек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Высшая категория – 8 человек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Первая  категория – 7 человек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 категории – 4 человека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педагога – подтвердили 1 категорию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специалист  - получил 1 категорию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педагога прошли переподготовку ( воспитатели дошкольного учреждения)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762000"/>
            <a:ext cx="333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педагогами.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5899865"/>
              </p:ext>
            </p:extLst>
          </p:nvPr>
        </p:nvGraphicFramePr>
        <p:xfrm>
          <a:off x="1524000" y="1397000"/>
          <a:ext cx="7086600" cy="4201487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543300"/>
                <a:gridCol w="3543300"/>
              </a:tblGrid>
              <a:tr h="525179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Пасюта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Ольга Александровна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Лазаренко Наталья Ивановна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163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1.Педсовет(установочный).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9081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2.Педсовет «Воспитание экологической культуры дошкольников в процессе экспериментально-исследовательской деятельности»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Представляли опыт работы.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7780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3.Педсовет «Создание максимально благоприятных условий для развития познавательной активности и математических представлений у дошкольников.»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Представляли опыт работы.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163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4.Участвовали в конкурсе уголков «Веселая математика»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1668">
                <a:tc gridSpan="2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5.Метод час «Как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сделать интерактивную стену»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5176896"/>
              </p:ext>
            </p:extLst>
          </p:nvPr>
        </p:nvGraphicFramePr>
        <p:xfrm>
          <a:off x="1524000" y="1371600"/>
          <a:ext cx="7086600" cy="495832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7086600"/>
              </a:tblGrid>
              <a:tr h="5251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мероприятия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1633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1.Педсовет(установочный).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9081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2.Педсовет «Использование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инновационных технологий в формировании игровой деятельности дошкольников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Представляли опыт работы.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410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Внеплановый педсовет «Знакомство с приказом Минпросвещения от 25.11.2022 года №1028»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1633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Педсовет «Конструктивное взаимодействие ДОУ и семьи как условие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целостного развития личности и успешной социализации ребенка»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192"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Итоговый педсовет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178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6.Метод часы, семинары, заседания творческих групп различной тематики, планерки, медико –педагогические советы с адаптационными группами, заседания комиссии ППк.</a:t>
                      </a:r>
                    </a:p>
                    <a:p>
                      <a:pPr algn="l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773668"/>
            <a:ext cx="65085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836713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единого образовательного пространства в Российской Федерации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1772815"/>
            <a:ext cx="7083127" cy="453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836713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ФОП ДО </a:t>
            </a:r>
            <a:r>
              <a:rPr lang="ru-RU" dirty="0" smtClean="0"/>
              <a:t>– всестороннее развить ребенка и воспитать его в период дошкольного детства. </a:t>
            </a:r>
            <a:r>
              <a:rPr lang="ru-RU" dirty="0" smtClean="0">
                <a:solidFill>
                  <a:srgbClr val="FF0000"/>
                </a:solidFill>
              </a:rPr>
              <a:t>Акцент в формулировке цели разработчики сделали на духовно- нравственных ценностях, исторических  и национально-культурных традициях.</a:t>
            </a:r>
          </a:p>
          <a:p>
            <a:endParaRPr lang="ru-RU" b="1" dirty="0" smtClean="0"/>
          </a:p>
          <a:p>
            <a:r>
              <a:rPr lang="ru-RU" b="1" dirty="0" smtClean="0"/>
              <a:t>Задачи ФОП ДО </a:t>
            </a:r>
            <a:r>
              <a:rPr lang="ru-RU" dirty="0" smtClean="0">
                <a:solidFill>
                  <a:srgbClr val="FF0000"/>
                </a:solidFill>
              </a:rPr>
              <a:t>Новая задача </a:t>
            </a:r>
            <a:r>
              <a:rPr lang="ru-RU" dirty="0" smtClean="0"/>
              <a:t>– обеспечить единые содержание дошкольного образования и планируемые результаты освоения ОП.</a:t>
            </a:r>
          </a:p>
          <a:p>
            <a:r>
              <a:rPr lang="ru-RU" dirty="0" smtClean="0"/>
              <a:t>Также одна из задач – обеспечить динамику развития социальных,</a:t>
            </a:r>
          </a:p>
          <a:p>
            <a:r>
              <a:rPr lang="ru-RU" dirty="0" smtClean="0"/>
              <a:t>нравственных, патриотических, эстетических, интеллектуальных, физических качеств и способностей ребенка, его инициативности,</a:t>
            </a:r>
          </a:p>
          <a:p>
            <a:r>
              <a:rPr lang="ru-RU" dirty="0" smtClean="0"/>
              <a:t>самостоятельности и ответственности.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933056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Федеральная рабочая программа воспитания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365104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ПООП этой части не было:</a:t>
            </a:r>
          </a:p>
          <a:p>
            <a:r>
              <a:rPr lang="ru-RU" dirty="0" smtClean="0"/>
              <a:t>примерную программу разработали до того, как ввели рабочую программу воспитан Федеральная рабочая программа воспитания в ФОП ДО дублирует</a:t>
            </a:r>
          </a:p>
          <a:p>
            <a:r>
              <a:rPr lang="ru-RU" dirty="0" smtClean="0"/>
              <a:t>текст Примерной программы воспитания, которую разработал Институт изучения детства, семьи и воспитания РАО (примерная рабочая программа воспитания от 01.07.2021 № 2/21).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8336" y="28311116"/>
            <a:ext cx="2079848" cy="297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183528"/>
            <a:ext cx="3460000" cy="495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692696"/>
            <a:ext cx="5472608" cy="593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03648" y="836712"/>
          <a:ext cx="6552728" cy="5817071"/>
        </p:xfrm>
        <a:graphic>
          <a:graphicData uri="http://schemas.openxmlformats.org/presentationml/2006/ole">
            <p:oleObj spid="_x0000_s1026" name="Acrobat Document" r:id="rId3" imgW="12468029" imgH="20478511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45516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908721"/>
            <a:ext cx="69847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одна из форм методической работы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молодыми воспитателями</a:t>
            </a:r>
          </a:p>
          <a:p>
            <a:pPr algn="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 не тот, кто знает многое, </a:t>
            </a:r>
          </a:p>
          <a:p>
            <a:pPr algn="r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тот, кто знает нужное.</a:t>
            </a:r>
          </a:p>
          <a:p>
            <a:pPr algn="r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(Эсхил)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284984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а с т а в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ч е с т в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универсальная технология передачи опыта, знаний, формирования навыков, компетенций, метакомпетенций и ценностей через неформальное взаимообогащающее общение, основанное на доверии и партнерстве.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 о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 а  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т а в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ч е с т в 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 реализации программы через организацию работы наставнической пары или группы, участники которой находятся в заданной обстоятельствами ролевой ситуации, определяемой основной деятельностью и позицией участников.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г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м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т а в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ч е с т в 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комплекс мероприятий, направленный на организацию взаимоотношений наставника и наставляемого в конкретных формах для получения ожидаемых результатов.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3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Тема30</Template>
  <TotalTime>874</TotalTime>
  <Words>717</Words>
  <Application>Microsoft Office PowerPoint</Application>
  <PresentationFormat>Экран (4:3)</PresentationFormat>
  <Paragraphs>146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Тема30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Активное участие в  мероприятиях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Пользователь</cp:lastModifiedBy>
  <cp:revision>103</cp:revision>
  <dcterms:created xsi:type="dcterms:W3CDTF">2018-01-13T05:32:35Z</dcterms:created>
  <dcterms:modified xsi:type="dcterms:W3CDTF">2023-05-30T05:21:33Z</dcterms:modified>
</cp:coreProperties>
</file>