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9" r:id="rId3"/>
    <p:sldId id="276" r:id="rId4"/>
    <p:sldId id="275" r:id="rId5"/>
    <p:sldId id="258" r:id="rId6"/>
    <p:sldId id="257" r:id="rId7"/>
    <p:sldId id="263" r:id="rId8"/>
    <p:sldId id="265" r:id="rId9"/>
    <p:sldId id="262" r:id="rId10"/>
    <p:sldId id="259" r:id="rId11"/>
    <p:sldId id="260" r:id="rId12"/>
    <p:sldId id="261" r:id="rId13"/>
    <p:sldId id="266" r:id="rId14"/>
    <p:sldId id="267" r:id="rId15"/>
    <p:sldId id="268" r:id="rId16"/>
    <p:sldId id="274" r:id="rId17"/>
    <p:sldId id="271" r:id="rId18"/>
    <p:sldId id="278" r:id="rId19"/>
    <p:sldId id="272" r:id="rId20"/>
    <p:sldId id="269" r:id="rId21"/>
    <p:sldId id="270" r:id="rId22"/>
    <p:sldId id="273" r:id="rId23"/>
    <p:sldId id="280" r:id="rId24"/>
    <p:sldId id="281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1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4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72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7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663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8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9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9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3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5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9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4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9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16F7-788F-4A9C-96CB-F78FABA891E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D48FA7-BB94-4C56-947F-EEB4E2DE4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3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Аналитический отчет за 2024-2025 учебный год </a:t>
            </a:r>
            <a:br>
              <a:rPr lang="ru-RU" sz="2800" b="1" dirty="0"/>
            </a:br>
            <a:r>
              <a:rPr lang="ru-RU" sz="2800" b="1" dirty="0"/>
              <a:t>первая младшая группа </a:t>
            </a:r>
            <a:br>
              <a:rPr lang="ru-RU" sz="2800" b="1" dirty="0"/>
            </a:br>
            <a:r>
              <a:rPr lang="ru-RU" sz="2800" b="1" dirty="0"/>
              <a:t>«Белочка»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defTabSz="844083"/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Helvetica Neue"/>
              </a:rPr>
              <a:t>Пасканова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Helvetica Neue"/>
              </a:rPr>
              <a:t> Ирина Васильевна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Helvetica Neue"/>
            </a:endParaRPr>
          </a:p>
          <a:p>
            <a:pPr algn="r" defTabSz="844083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Воспитатель высшей категории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8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081" y="624110"/>
            <a:ext cx="5313405" cy="9045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Новый год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73" y="2344609"/>
            <a:ext cx="58017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475" y="1528635"/>
            <a:ext cx="343672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01" y="1858576"/>
            <a:ext cx="327438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8" y="1858576"/>
            <a:ext cx="3618290" cy="48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292480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Открытое занятие </a:t>
            </a:r>
            <a:b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«Украсим елочку»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68" y="1544659"/>
            <a:ext cx="3263503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619" y="1943894"/>
            <a:ext cx="4522575" cy="3952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449" y="2284734"/>
            <a:ext cx="3451654" cy="32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7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638470" cy="111407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23 февраля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64" y="2372497"/>
            <a:ext cx="3699961" cy="31633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276" y="2084173"/>
            <a:ext cx="3212756" cy="4489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990" y="2372497"/>
            <a:ext cx="3369275" cy="42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8 марта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07" y="2150076"/>
            <a:ext cx="5495812" cy="39871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562" y="2010032"/>
            <a:ext cx="4961238" cy="40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832" y="395416"/>
            <a:ext cx="9214493" cy="137571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масленица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31" y="2125361"/>
            <a:ext cx="4279748" cy="2824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205" y="2306595"/>
            <a:ext cx="5371070" cy="38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«Огород на окне»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35" y="1993557"/>
            <a:ext cx="3263503" cy="40283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600" y="1993557"/>
            <a:ext cx="4020064" cy="3702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627" y="2150054"/>
            <a:ext cx="3459892" cy="366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130" y="624110"/>
            <a:ext cx="5412259" cy="941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«День воды»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998620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242" y="1935892"/>
            <a:ext cx="2925977" cy="46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5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День земли</a:t>
            </a:r>
            <a:b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22 апреля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30" y="404812"/>
            <a:ext cx="3952875" cy="3000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83" y="1447734"/>
            <a:ext cx="4070006" cy="2912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91" y="4116216"/>
            <a:ext cx="3895467" cy="2447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596" y="3497091"/>
            <a:ext cx="34956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2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106232" cy="817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Активное участие в мероприятиях ДОУ.</a:t>
            </a:r>
            <a:br>
              <a:rPr lang="ru-RU" sz="2200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69" y="1351005"/>
            <a:ext cx="2850953" cy="39871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536" y="1351005"/>
            <a:ext cx="2851837" cy="398711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222" y="1351005"/>
            <a:ext cx="3040422" cy="39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22521"/>
              </p:ext>
            </p:extLst>
          </p:nvPr>
        </p:nvGraphicFramePr>
        <p:xfrm>
          <a:off x="1837037" y="1326293"/>
          <a:ext cx="8699148" cy="509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9998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92713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 ребёнка п/п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Критерии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критериев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 начало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критериев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 конец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4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 Познават-й интерес к окр. миру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 Вкл-е в деят-ть набл-я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 Акт-ть экспериментирования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 Овл-е срав-ем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 Овл-е группировкой (клас-й)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6. Овл-е сериацией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7. Овл-е обсл. дей-ми и сенс. этал-ми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8. Учёт пр-в об-в в практ-й деят-ти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9. Пр-я об об-х и явл-х неж-й пр-ды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10. Пр-я об об-х и явл-х ж-й пр-ды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7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к.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Не сф.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ст. форм.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Сф..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Не сф.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ст. форм.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Сф.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1.А. М.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7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 К.В.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7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 К.А.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7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 К.Я.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7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 К.А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7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 К.М.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7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 М.В.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7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 О.С.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7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9. П.А.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04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 К.Е.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7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 Ф.С.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9954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 детей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 сформ-ми кр-ми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-/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75/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3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 кр-ми в ст. форм-я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84/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76%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35/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99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 несформ-ми кр-ми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26/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flipH="1">
            <a:off x="2504303" y="51455"/>
            <a:ext cx="8031892" cy="20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53958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познавательного развития детей 2-3 лет(гр. Белочка, 1 младшая 2024 -2025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Условные обозначения: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 г. – начало года к. г. – конец года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 или Не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критерий не сформирован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или В ст. форм. – критерий в стадии формирования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или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критерий сформирован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2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Взаимодействие с родителями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2368" y="1482811"/>
            <a:ext cx="9552244" cy="522278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Родительское собрание: «Физиологические особенности ребенка третьего года жизни» </a:t>
            </a:r>
          </a:p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Проводились консультации и беседы с родителями…</a:t>
            </a:r>
          </a:p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Темы консультаций: «Как пережить разлуку», «Если  ребенок кусается» ,«Воспитание культурно-гигиенических навыков», «Игры и упражнения для развития речи детей», «Как правильно общаться с детьми», «Игры для сенсорного развития детей раннего возраста. </a:t>
            </a:r>
          </a:p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Беседы: «Погода и одежда», «Как провести выходной день с детьми», «Ребенок на улице», проводились индивидуальные беседы по проблемам адаптации.</a:t>
            </a:r>
          </a:p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приемной группы выставлялись папки-передвижки «Как одевать ребенка,  осенью, зимой,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весной»,папка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-передвижка по адаптации, </a:t>
            </a:r>
          </a:p>
          <a:p>
            <a:pPr algn="ctr"/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Еженедельно оформляли тематический уголок в соответствии с темой недели. Привлекали родителей к участию в тематических неделях,</a:t>
            </a:r>
          </a:p>
          <a:p>
            <a:pPr algn="ctr"/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родители приняли активное участие в оформлении, группы к новому году, пополнили центры наглядным пособием и различными картинками в соответствии возраста нашей группы. </a:t>
            </a:r>
          </a:p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Приняли  участие в акциях «Покорми птиц», «Дары осени», «День земли».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597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995918" cy="7516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Работа с родителями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96" y="1577310"/>
            <a:ext cx="2674499" cy="35960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743" y="2092293"/>
            <a:ext cx="2520908" cy="340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679" y="2434282"/>
            <a:ext cx="2867025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85" y="2178908"/>
            <a:ext cx="286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9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589043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Конкурс</a:t>
            </a:r>
            <a:b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«Лучший снеговик года»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664" y="2147158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740" y="2039894"/>
            <a:ext cx="3263727" cy="44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9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822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Родители помогли установить новую песочницу на прогулочной площадке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8" y="1919416"/>
            <a:ext cx="4858201" cy="4275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07" y="1754659"/>
            <a:ext cx="5659395" cy="46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13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14184"/>
            <a:ext cx="8911687" cy="12933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27 мая </a:t>
            </a:r>
            <a:b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Итоговое родительское собрание</a:t>
            </a:r>
            <a:b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«Наши достижения и успехи»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2" y="2384853"/>
            <a:ext cx="4170405" cy="4098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411" y="1680520"/>
            <a:ext cx="3816178" cy="3756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514" y="2743201"/>
            <a:ext cx="3626708" cy="39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67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Перспективы на следующий год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Продолжить работу по теме  самообразования. </a:t>
            </a:r>
          </a:p>
          <a:p>
            <a:pPr algn="ctr">
              <a:buFont typeface="Arial" pitchFamily="34" charset="0"/>
              <a:buChar char="•"/>
            </a:pPr>
            <a:endParaRPr lang="ru-RU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Продолжить работу с детьми, родителями, педагогами, специалистами.</a:t>
            </a:r>
          </a:p>
          <a:p>
            <a:pPr algn="ctr">
              <a:buFont typeface="Arial" pitchFamily="34" charset="0"/>
              <a:buChar char="•"/>
            </a:pPr>
            <a:endParaRPr lang="ru-RU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Продолжить использовать в работе группы проектный метод.</a:t>
            </a:r>
          </a:p>
          <a:p>
            <a:pPr algn="ctr">
              <a:buFont typeface="Arial" pitchFamily="34" charset="0"/>
              <a:buChar char="•"/>
            </a:pPr>
            <a:endParaRPr lang="ru-RU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Принять участие в научно-практических конференциях районного, областного, всероссийского масштаба.</a:t>
            </a:r>
          </a:p>
          <a:p>
            <a:pPr algn="ctr">
              <a:buFont typeface="Arial" pitchFamily="34" charset="0"/>
              <a:buChar char="•"/>
            </a:pPr>
            <a:endParaRPr lang="ru-RU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Принимать  активное участие в мероприятиях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0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Деятельность педагога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 err="1">
                <a:solidFill>
                  <a:srgbClr val="C00000"/>
                </a:solidFill>
                <a:latin typeface="Comic Sans MS" pitchFamily="66" charset="0"/>
              </a:rPr>
              <a:t>Пасканова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 Ирина Васильевна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/>
              <a:t>Тема самообразования: </a:t>
            </a:r>
          </a:p>
          <a:p>
            <a:r>
              <a:rPr lang="ru-RU" b="1" dirty="0"/>
              <a:t>«</a:t>
            </a:r>
            <a:r>
              <a:rPr lang="ru-RU" dirty="0"/>
              <a:t>Игровые ситуации, как средство экологического воспитания дошкольников в процессе ознакомления с природным миром»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ru-RU" b="1" u="sng" dirty="0"/>
              <a:t>Цель профессиональной деятельности: </a:t>
            </a:r>
          </a:p>
          <a:p>
            <a:pPr>
              <a:buNone/>
            </a:pPr>
            <a:r>
              <a:rPr lang="ru-RU" dirty="0"/>
              <a:t>Главная цель – воспитывать у детей любовь к природе, сформировать знания об экологической культуре с самого раннего возраста.</a:t>
            </a:r>
          </a:p>
          <a:p>
            <a:pPr>
              <a:buNone/>
            </a:pPr>
            <a:endParaRPr lang="ru-RU" dirty="0"/>
          </a:p>
          <a:p>
            <a:pPr lvl="0">
              <a:buNone/>
            </a:pPr>
            <a:r>
              <a:rPr lang="ru-RU" b="1" u="sng" dirty="0"/>
              <a:t>Задачи</a:t>
            </a:r>
            <a:r>
              <a:rPr lang="ru-RU" u="sng" dirty="0"/>
              <a:t> профессиональной деятельности, обеспечивающие достижение цели: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знакомить с животными и растениями ближайшего окружения, их названиями, строением и отличительными особенностями, некоторыми объектами неживой природы;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развивать способность наблюдать за явлениями природы;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воспитывать бережное отношение к животным и растениям.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32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0605" y="148282"/>
            <a:ext cx="85838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характеристика 1 младшей 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Белочка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начало учебного года в нашей группе было 11 детей из них, 2 детей выбыли,2 прибыли. Всего: 11 детей. 6 мальчиков и 5 девочек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дети адаптировались в детском саду.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Легкая степень адаптации у 5 детей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40%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у 6 детей это 60 %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Тяжелая адаптация у 0 детей, 2 часто болеющих,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 гигиенические навыки находятся в сади формирования.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245708"/>
            <a:ext cx="10223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период адаптации в группе была создана доброжелательная и позитивная атмосфера. Мы приложили максимум усилий, чтобы дети с желанием ходили в детский сад, быстрее привыкали к новым условиям. Ко всем детям осуществлялся индивидуальный подход. </a:t>
            </a:r>
            <a:endParaRPr lang="ru-RU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 родителями  были налажены доверительные, дружелюбные отношения. С каждым была проведена индивидуальная беседа ,были даны рекомендации по адаптации ребенка к детскому саду. </a:t>
            </a:r>
            <a:endParaRPr lang="ru-RU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 протяжении всего адаптационного периода, работа была направлена на создание успешных условий для адаптации детей к детскому саду. Мы старались обеспечить эмоциональный комфорт в группе, побуждали детей к совместным действиям с предметами и игрушками.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38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493410" cy="784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Родительское собрание</a:t>
            </a:r>
            <a:b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(начало года)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44915"/>
            <a:ext cx="4342514" cy="34414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356" y="1853514"/>
            <a:ext cx="4250725" cy="36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9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35336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«Праздник осени»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61" y="2594919"/>
            <a:ext cx="4400179" cy="28900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373" y="1745005"/>
            <a:ext cx="5346357" cy="39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9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284243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Конкурс</a:t>
            </a:r>
            <a:b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«Дары осени»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882" y="2097474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143" y="2838879"/>
            <a:ext cx="3165231" cy="24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921778" cy="12808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Конкурс</a:t>
            </a:r>
            <a:b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Осеннее оформление группы»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27" y="2594919"/>
            <a:ext cx="3436352" cy="34598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549" y="2537253"/>
            <a:ext cx="3814120" cy="3344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81" y="2364260"/>
            <a:ext cx="3987113" cy="36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8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369843" cy="103169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«День пожилого человека»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3" y="2245754"/>
            <a:ext cx="476381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627" y="2048047"/>
            <a:ext cx="5206314" cy="4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198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521</TotalTime>
  <Words>1321</Words>
  <Application>Microsoft Office PowerPoint</Application>
  <PresentationFormat>Широкоэкранный</PresentationFormat>
  <Paragraphs>504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Comic Sans MS</vt:lpstr>
      <vt:lpstr>Times New Roman</vt:lpstr>
      <vt:lpstr>Wingdings 3</vt:lpstr>
      <vt:lpstr>Легкий дым</vt:lpstr>
      <vt:lpstr>Аналитический отчет за 2024-2025 учебный год  первая младшая группа  «Белочка»</vt:lpstr>
      <vt:lpstr>Презентация PowerPoint</vt:lpstr>
      <vt:lpstr>Деятельность педагога Пасканова Ирина Васильевна </vt:lpstr>
      <vt:lpstr>Презентация PowerPoint</vt:lpstr>
      <vt:lpstr>Родительское собрание (начало года)</vt:lpstr>
      <vt:lpstr>«Праздник осени»</vt:lpstr>
      <vt:lpstr>Конкурс «Дары осени»</vt:lpstr>
      <vt:lpstr>Конкурс Осеннее оформление группы»</vt:lpstr>
      <vt:lpstr>«День пожилого человека»</vt:lpstr>
      <vt:lpstr>Новый год</vt:lpstr>
      <vt:lpstr>Презентация PowerPoint</vt:lpstr>
      <vt:lpstr>Открытое занятие  «Украсим елочку»</vt:lpstr>
      <vt:lpstr>23 февраля</vt:lpstr>
      <vt:lpstr>8 марта</vt:lpstr>
      <vt:lpstr>масленица</vt:lpstr>
      <vt:lpstr>«Огород на окне»</vt:lpstr>
      <vt:lpstr>«День воды»</vt:lpstr>
      <vt:lpstr>День земли 22 апреля</vt:lpstr>
      <vt:lpstr>Активное участие в мероприятиях ДОУ.  </vt:lpstr>
      <vt:lpstr>Взаимодействие с родителями </vt:lpstr>
      <vt:lpstr>Работа с родителями</vt:lpstr>
      <vt:lpstr>Конкурс «Лучший снеговик года»</vt:lpstr>
      <vt:lpstr>Родители помогли установить новую песочницу на прогулочной площадке</vt:lpstr>
      <vt:lpstr>27 мая  Итоговое родительское собрание «Наши достижения и успехи»</vt:lpstr>
      <vt:lpstr>Перспективы на следующий год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Ирина Устинова</cp:lastModifiedBy>
  <cp:revision>28</cp:revision>
  <dcterms:created xsi:type="dcterms:W3CDTF">2025-03-30T05:46:05Z</dcterms:created>
  <dcterms:modified xsi:type="dcterms:W3CDTF">2025-06-06T09:35:21Z</dcterms:modified>
</cp:coreProperties>
</file>