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73" r:id="rId7"/>
    <p:sldId id="274" r:id="rId8"/>
    <p:sldId id="272" r:id="rId9"/>
    <p:sldId id="275" r:id="rId10"/>
    <p:sldId id="290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1" r:id="rId25"/>
    <p:sldId id="292" r:id="rId26"/>
    <p:sldId id="28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ACB1E8-E7A9-475E-B7AB-184A3225B1E8}">
          <p14:sldIdLst>
            <p14:sldId id="256"/>
            <p14:sldId id="257"/>
            <p14:sldId id="259"/>
            <p14:sldId id="270"/>
            <p14:sldId id="271"/>
            <p14:sldId id="273"/>
            <p14:sldId id="274"/>
            <p14:sldId id="272"/>
            <p14:sldId id="275"/>
            <p14:sldId id="290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1"/>
            <p14:sldId id="292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9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0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5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9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2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2378-8535-4CB7-989A-4DCFCD68D55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hapochka-linevo.ru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211107584_1039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Муниципальное казенное дошкольное образовательное учреждение </a:t>
            </a:r>
            <a:r>
              <a:rPr lang="ru-RU" sz="2800" dirty="0" err="1"/>
              <a:t>Искитимского</a:t>
            </a:r>
            <a:r>
              <a:rPr lang="ru-RU" sz="2800" dirty="0"/>
              <a:t> района Новосибирской области детский сад </a:t>
            </a:r>
            <a:br>
              <a:rPr lang="ru-RU" sz="2800" dirty="0"/>
            </a:br>
            <a:r>
              <a:rPr lang="ru-RU" sz="2800" dirty="0"/>
              <a:t>комбинированного вида «Красная шапочка» р. п. Линево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Подготовительная группа «Белоснежка»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 err="1"/>
              <a:t>Сторожкова</a:t>
            </a:r>
            <a:r>
              <a:rPr lang="ru-RU" sz="2800" dirty="0"/>
              <a:t> Людмила Федоровна</a:t>
            </a:r>
            <a:br>
              <a:rPr lang="ru-RU" sz="2800" dirty="0"/>
            </a:br>
            <a:r>
              <a:rPr lang="ru-RU" sz="2800" dirty="0"/>
              <a:t>Воспитатель первой категории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2024 – 2025 гг.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690688"/>
            <a:ext cx="2618232" cy="17454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4" y="3638296"/>
            <a:ext cx="2174748" cy="28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3F7F-305F-41B1-07AF-9D4FAFF8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одежда, обувь, девочка, ребенок, начинающий ходи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54E398-B506-11C8-58CF-2A8D70AD4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3" y="1027906"/>
            <a:ext cx="4115415" cy="5487220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в помещении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10381D6-823C-9AC4-9C64-46C8A3F25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9" y="1027906"/>
            <a:ext cx="6413397" cy="48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62AD-EAB9-359A-E628-8DE65FA1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«Кладовая природы»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одежда, человек, Человеческое лицо, маль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69DE0C-434D-73F4-A135-3F01F026B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97" y="1177531"/>
            <a:ext cx="9542206" cy="51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5B7E7-4B0B-4098-0E0F-69C1F461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«Кормушка для птиц»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на открытом воздухе, человек, снег, зи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07CF75-BF05-1B28-FA8F-4C248793D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1319980"/>
            <a:ext cx="7384026" cy="55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F1E18-3A9B-DBA6-FE77-C369AE2E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контейнер, корзина, бутылк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490BCF-82A5-2F5C-2856-F2AA12094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4" y="1325563"/>
            <a:ext cx="387548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DB1-4D48-A188-A494-D9271301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«Что где растет?»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в помещении, мебель, ребенок, начинающий ходить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221E37-198B-1CF5-0A17-AA6B954E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33" y="1081549"/>
            <a:ext cx="4162733" cy="55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CEC0F-A821-CCAB-6016-39EE90D6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занятие по теме «Полевые цветы»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одежда, в помещении, мальчик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1BC620-4218-631D-8245-9E04B74E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7" y="1238864"/>
            <a:ext cx="4029997" cy="5373329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ческое лицо, в помещении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D28BB9-8528-5337-12DA-F07F406C6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15" y="1238862"/>
            <a:ext cx="4029998" cy="53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A4175-D7A3-F1FB-7442-D7BCFA58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Грамоты, дипломы, сертификаты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багет, Шрифт, Печа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FE11DE-4DC8-97EB-200D-EF61BC319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27" y="811730"/>
            <a:ext cx="4247505" cy="60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63C8-76FA-D5D3-5E20-67C1035A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екст, багет, меню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8EEA2-5A5E-771F-9E85-F47E6E6C5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09" y="0"/>
            <a:ext cx="5043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7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14A0D-8204-4FCA-F2C4-52D6881E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екст, меню, бумага, Печа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9AAC9C-F284-148F-FABE-1CA2338C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65" y="0"/>
            <a:ext cx="490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94EF-83EC-92F2-E949-C97188F0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выглядит как текст, Печать, дизайн, конв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8CF781-C0EE-9419-14FA-76DDF49D8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434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9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448119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группы.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«Белоснежка» 14 детей. Из них 8 мальчиков и 6 девочек. Возраст детей от 6 до 7 лет. Атмосфера в детском коллективе доброжелательная и позитивная. Конфликты между детьми не возникают. Посещаемость в группе высокая.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6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81659-0122-4945-F752-940F2820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екст, меню, письм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46D4-664C-419B-EC97-408FF7439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13" y="365125"/>
            <a:ext cx="4223385" cy="569779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бумаг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B2084D0-3797-B05F-C1E7-9BB30169A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21" y="365124"/>
            <a:ext cx="4028080" cy="56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1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E16AA-6318-D216-7527-B613BAC4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-</a:t>
            </a:r>
          </a:p>
        </p:txBody>
      </p:sp>
      <p:pic>
        <p:nvPicPr>
          <p:cNvPr id="4" name="Рисунок 3" descr="Изображение выглядит как текст, снимок экрана, Шриф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ADB9A6-EFAB-DDF5-DFEA-FF8684D53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8" y="437453"/>
            <a:ext cx="4488470" cy="605542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смонав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05B6C3-8314-8645-0ACC-6F4886244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4" y="437453"/>
            <a:ext cx="4488471" cy="60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CB420-1BB0-B1D1-6E28-F380EB3E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-</a:t>
            </a:r>
          </a:p>
        </p:txBody>
      </p:sp>
      <p:pic>
        <p:nvPicPr>
          <p:cNvPr id="4" name="Рисунок 3" descr="Изображение выглядит как текст, снимок экрана, Шриф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1937BC-DF80-31D3-3C3D-7842DED03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1" y="365125"/>
            <a:ext cx="4812724" cy="649287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цветок, письм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08DA920-9E45-A84F-B3A3-62DC3A2D1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7" y="365124"/>
            <a:ext cx="480149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9324B-8853-B947-1CF0-3E0B3BA6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-</a:t>
            </a:r>
          </a:p>
        </p:txBody>
      </p:sp>
      <p:pic>
        <p:nvPicPr>
          <p:cNvPr id="4" name="Рисунок 3" descr="Изображение выглядит как текст, меню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99733B-D406-EB50-BE86-80CB1569C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46" y="0"/>
            <a:ext cx="5071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E7F76-89B3-4A74-DF23-048E5CCA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-</a:t>
            </a:r>
          </a:p>
        </p:txBody>
      </p:sp>
      <p:pic>
        <p:nvPicPr>
          <p:cNvPr id="4" name="Рисунок 3" descr="Изображение выглядит как текст, книг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ADBF64-7B2F-6912-F90A-78B1E46BB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0" y="550606"/>
            <a:ext cx="4650889" cy="615007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гер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B6969E-F9F3-3F5A-9BA2-0062396B1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49" y="551965"/>
            <a:ext cx="5143267" cy="61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6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D4235-C7C5-95F2-6E75-43ABE1EA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-</a:t>
            </a:r>
          </a:p>
        </p:txBody>
      </p:sp>
      <p:pic>
        <p:nvPicPr>
          <p:cNvPr id="4" name="Рисунок 3" descr="Изображение выглядит как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EDE1B1-76AB-79F7-EC7A-46BC91C60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0"/>
            <a:ext cx="570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53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6DB94-BE0B-5CCE-72B1-ADFFAF04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9237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7688"/>
          </a:xfrm>
        </p:spPr>
        <p:txBody>
          <a:bodyPr>
            <a:normAutofit fontScale="90000"/>
          </a:bodyPr>
          <a:lstStyle/>
          <a:p>
            <a:pPr marL="571500" lvl="0" indent="-5715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/>
              <a:t>			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		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года велась целенаправленная работа по теме «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воспитание как средство познавательного развития дошкольника». 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профессиональной деятельности в соответствии с выбранной темой: создание благоприятных условий для познавательного развития дошкольников средствами экологического воспитания.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профессиональной деятельности: 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познавательных, практических и творческих умений экологического характера у детей дошкольного возраста,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через экспериментирование в уголке природы,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положительных нравственных качеств, побуждающих детей к соблюдению норм поведения в природе, обществе,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этических и эстетических чувств, развитие эмоций средствами природы,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экологических знаний и представлений у всех участников экологического процесса.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предметно-пространственной развивающей среды, ориентированной на развитие активности ребенка по освоению экологических знаний, нравственно-ценностного отношения к природе, обогащения опыта экологической деятельности.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19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75B2E-8420-03D2-D713-DABE8959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6" y="285135"/>
            <a:ext cx="10515600" cy="6105833"/>
          </a:xfrm>
        </p:spPr>
        <p:txBody>
          <a:bodyPr>
            <a:normAutofit/>
          </a:bodyPr>
          <a:lstStyle/>
          <a:p>
            <a:pPr indent="449580" fontAlgn="base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Изучая большое количество методической литературы, пришла к выводу, что правильно организованное, систематически осуществляемое экологическое воспитание оказывает интенсивное и благоприятное влияние на ум, чувства и волю дошкольника. Мир природы таит в себе большие возможности для всестороннего развития детей.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государственный образовательный стандарт дошкольного образования предполагает деятельностный подход к определению содержания и организации образовательного процесса детей дошкольного возраста. Экологическое образование дошкольников можно осуществлять по всем образовательным областям</a:t>
            </a:r>
            <a:r>
              <a:rPr lang="ru-RU" sz="16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содержание образовательной области «Социально-коммуникативное развитие» 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усвоение норм и ценностей, принятых в обществе; развитие эмоциональной отзывчивости, сопереживания, в том числе и по отношению к приро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дны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 объектам; на формирование основ безопасного поведения в быту, социуме, природе.</a:t>
            </a:r>
            <a:b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образовательной области «Познание» направлено на формирование первичных представлениях об объектах окружающего мира, о планете Земля как общем доме людей, об особенностях ее природы, многообразии стран и народов; расширение кругозора детей</a:t>
            </a:r>
            <a:b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образовательной области «Речевое развитие» предполагает знакомство с детской литературой, в том числе и с природоведческой.</a:t>
            </a:r>
            <a:b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область «Художественно-эстетическое развитие» предполагает становление предпосылок ценностно-смыслового восприятия и понимания мира природы; формирование эстетического отношения к окружающему миру в целом.</a:t>
            </a:r>
            <a:b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область «Физическое развитие» направлена на становление ценностей здорового образа жизни у дошкольников.</a:t>
            </a:r>
            <a:b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Экологизация развивающей предметной среды в образовательных учреждениях должна способствовать реализации всех компонентов его содержания: познавательного, нравственно-ценностного и деятельностного. Этим объясняется </a:t>
            </a:r>
            <a:r>
              <a:rPr lang="ru-RU" sz="1600" b="1" i="1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выбранной темы.</a:t>
            </a:r>
            <a:br>
              <a:rPr lang="ru-RU" sz="16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6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07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294E4-D26C-2B8B-BD98-19981AAD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indent="44958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У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частие в разработке программно-методического сопровождения образовательного процесса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: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</a:b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Работая по теме «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воспитание как средство познавательного развития дошкольника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» принимала участие и разработала следующий комплекс мероприятий: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Являюсь членом рабочей группы по разработке ОП ДО.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Являюсь соавтором разработанных и реализованных рабочих программ в каждой возрастной группе, соответствующих требованиям ФГОС. Материал предоставлен на сайте детского сада 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  <a:hlinkClick r:id="rId2"/>
              </a:rPr>
              <a:t>https://shapochka-linevo.ru/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Собрала картотеку дидактических игр по экологическому воспитанию детей старшего дошкольного возраста;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Разработала «Индивидуальные карты образовательной области «Экологическое воспитание»;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Разработала анкеты для родителей по выявлению интереса у старших дошкольников к экологическому воспитанию;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Разработала перспективный план работы с родителями по теме «Экологическое воспитание дошкольников»;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Разработала и подготовила презентацию на тему «Экологическое воспитание в подготовительной группе»;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Разработала и подготовила презентацию на тему «Осторожно, клещи!»;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Принимала участие в акции «Синичкин день»;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Разработала и использую календарно - тематическое планирование по темам;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Провела тематическое мероприятие «Царица погода»;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85271-7DE5-DC25-9C17-3358077C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188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моей работы – это формирование предметно-развивающей среды, взаимодействие  и сотворчество с детьми и родителями.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Развивающая предметно-пространственная среда должна обеспечивать максимальную реализацию образовательного потенциала пространства и материалов. Работая над развитием предметной среды я стремлюсь сделать ее максимально насыщенной, полифункциональной, доступной и безопасной. Согласно этим требованиям в группе оформлен уголок природы, который знакомит детей с комнатными растениями, дикими и домашними животными, проводятся наблюдения за погодой и многое другое.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Большую роль в экологическом образовании дошкольников играет практическая, исследовательская деятельность. Для этого оформлен уголок экспериментирования с набором материалов для опытов, картотекой дидактических игр и прогулок.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взаимодействии с детьми использую различные формы работы. Но особое место занимает экспериментирование - в каждом опыте раскрывается причина наблюдаемого явления, дети подводятся к определенным суждениям и умозаключениям. Во время опытов уточняются знания о свойствах и качествах объектов природы (о свойствах снега, воды, растений). Опыты способствуют формированию у детей познавательного интереса к природе, развивают наблюдательность, мыслительную деятельность.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Большую помощь в работе по экологии приносят книги. Это сказки Сутеева о растениях и животных, рассказы В. Бианки и М. Пришвина, стихи русских поэтов об осени.</a:t>
            </a:r>
          </a:p>
        </p:txBody>
      </p:sp>
    </p:spTree>
    <p:extLst>
      <p:ext uri="{BB962C8B-B14F-4D97-AF65-F5344CB8AC3E}">
        <p14:creationId xmlns:p14="http://schemas.microsoft.com/office/powerpoint/2010/main" val="778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89A1B-638E-FAC8-B27D-09B3F5F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668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года в подготовительной группе были проведены мероприятия с детьми согласно годовому тематическому плану: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загадок по темам: «Животные», «Что это за птица?», «Зимняя сказка»;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Викторины  «Животные», «Знатоки птиц»;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Успешно прошли тематические дни: «День земли»,  «День птиц»;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Акции: «Кладовая природы», «Нам нужен чистый воздух»;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Праздники. Традиции. «Осенины», празднование Дня Победы.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0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63D94-8022-C402-17E7-316D68A9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851" y="2941177"/>
            <a:ext cx="10515600" cy="1325563"/>
          </a:xfrm>
        </p:spPr>
        <p:txBody>
          <a:bodyPr>
            <a:normAutofit fontScale="90000"/>
          </a:bodyPr>
          <a:lstStyle/>
          <a:p>
            <a:pPr marL="38100" marR="25400" indent="457200">
              <a:lnSpc>
                <a:spcPts val="1610"/>
              </a:lnSpc>
              <a:spcAft>
                <a:spcPts val="1200"/>
              </a:spcAft>
            </a:pP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нашем до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ольном учреждении</a:t>
            </a:r>
            <a:r>
              <a:rPr lang="ru-RU" sz="1800" b="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экологические акции</a:t>
            </a:r>
            <a:r>
              <a:rPr lang="ru-RU" sz="1800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проходят в течение всего учебного года. В ходе акций дошкольники получают природоведческие знания, формируют навыки экологической культуры, активную жизненную позицию. Акции служат хорошей экологической пропагандой среди родительской общественности. Дети видят отношение родителей, организацию мероприятия и сами в ней участвуют. В группе реализованы акции «Добрая зима для птиц» (подкормка зимующих птиц), «Ёлочка - зелёная иголочка», «Закрывай покрепче кран, чтоб не вытек океан!» (22 марта - Международный день воды»), «Украсим планету цветами» (начало акции в апреле, в праздник «День земли», когда дети сеют семена цветов).</a:t>
            </a:r>
            <a:b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процессе формирования познавательных и практических умений экологического характера я использую разнообразные формы и методы работы. Одной из эффективных форм работы с детьми старшего дошкольного возраста являются </a:t>
            </a:r>
            <a:r>
              <a:rPr lang="ru-RU" sz="18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природоохраняемые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акции – социально значимые мероприятия, направленные на сохранение объектов природы. Дети дошкольного возраста могут принимать участие в таких акциях, которые им интересны и понятны, затрагивают их интересы. Для этого я проводила беседы, занятия, игры по экологическому воспитанию, просмотр видеофильмов, чтение художественной литературы, придумывала совместно с детьми экологические сказки, проводили экскурсии, организовывали поисково-исследовательскую деятельность, проводили опыты, изготовляли экологические плакаты.</a:t>
            </a:r>
            <a:b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В сентябре стартовала акция «Кладовая природы», результатом которой стало изготовление плаката «Правила поведения в лесу». В октябре – акция «Нам нужен чистый воздух», результатом которой стало создание плаката «Сохраним воздух чистым!». Проведенная с нашими детьми работа по экологическим акциям принесла хорошие результаты: выходя на улицу дети стали задумываться о том, чтобы не растоптать муравейник или цветок.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мае в нашей группе «Белоснежка» прошло очень интересное и полезное занятие на тему «Осторожно – клещи!». Дети познакомились с этими маленькими существами и узнали, как можно защитить себя от их укусов. Ребята узнали, как выглядят клещи, где они обитают, какие виды клещей бывают. Затем обсудили, почему важно осторожно обращаться с природой и как избежать контакта с клещами. Ребята задавали много вопросов и были очень заинтересованы. Также рассмотрели правила, которые помогут избежать укусов клещей. Это важная информация, которая помогает нам сохранить здоровье и безопасность на прогулках. Занятие было интересным и полезным. Дети узнали много нового и теперь знают, как защитить себя от клещей. В конце занятия ребята нарисовали плакаты на тему «Осторожно – клещи!». С ходом занятия и фотоотчетом можно ознакомиться по ссылке </a:t>
            </a:r>
            <a:r>
              <a:rPr lang="en-US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ru-RU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</a:t>
            </a:r>
            <a:r>
              <a:rPr lang="en-US" sz="1800" u="sng" spc="-1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vk</a:t>
            </a:r>
            <a:r>
              <a:rPr lang="ru-RU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com</a:t>
            </a:r>
            <a:r>
              <a:rPr lang="ru-RU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en-US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wall</a:t>
            </a:r>
            <a:r>
              <a:rPr lang="ru-RU" sz="1800" u="sng" spc="-1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-211107584_1039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56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7BC9D-23B0-0AFE-81E4-17AD3ADC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257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проведенных мероприятий были получены положительные результаты: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Положительная динамика в успехах воспитанников, с которыми проводилась индивидуальная работа по образовательным областям;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Родители активно принимали участие в жизни группы и детского сада. Работа с родителями велась непрерывно, большое внимание уделялось совместной деятельности детей и взрослых (природоохранным акциям, развлечениям, выставкам). Такие формы работы дают возможность родителям ближе узнать своих детей.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65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1641</Words>
  <Application>Microsoft Office PowerPoint</Application>
  <PresentationFormat>Широкоэкранный</PresentationFormat>
  <Paragraphs>22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                     Муниципальное казенное дошкольное образовательное учреждение Искитимского района Новосибирской области детский сад  комбинированного вида «Красная шапочка» р. п. Линево       Подготовительная группа «Белоснежка»   Сторожкова Людмила Федоровна Воспитатель первой категории   2024 – 2025 гг.        </vt:lpstr>
      <vt:lpstr>  Краткая характеристика группы.  В группе «Белоснежка» 14 детей. Из них 8 мальчиков и 6 девочек. Возраст детей от 6 до 7 лет. Атмосфера в детском коллективе доброжелательная и позитивная. Конфликты между детьми не возникают. Посещаемость в группе высокая. </vt:lpstr>
      <vt:lpstr>         Деятельность педагога.  В течении года велась целенаправленная работа по теме «Экологическое воспитание как средство познавательного развития дошкольника».   Цель профессиональной деятельности в соответствии с выбранной темой: создание благоприятных условий для познавательного развития дошкольников средствами экологического воспитания.  Задачи профессиональной деятельности:  1. формирование познавательных, практических и творческих умений экологического характера у детей дошкольного возраста, 2. развитие познавательной активности через экспериментирование в уголке природы, 3. развитие положительных нравственных качеств, побуждающих детей к соблюдению норм поведения в природе, обществе, 4. воспитание этических и эстетических чувств, развитие эмоций средствами природы, формирование системы экологических знаний и представлений у всех участников экологического процесса. 5. развитие предметно-пространственной развивающей среды, ориентированной на развитие активности ребенка по освоению экологических знаний, нравственно-ценностного отношения к природе, обогащения опыта экологической деятельности.     </vt:lpstr>
      <vt:lpstr> Изучая большое количество методической литературы, пришла к выводу, что правильно организованное, систематически осуществляемое экологическое воспитание оказывает интенсивное и благоприятное влияние на ум, чувства и волю дошкольника. Мир природы таит в себе большие возможности для всестороннего развития детей.   Федеральный государственный образовательный стандарт дошкольного образования предполагает деятельностный подход к определению содержания и организации образовательного процесса детей дошкольного возраста. Экологическое образование дошкольников можно осуществлять по всем образовательным областям, содержание образовательной области «Социально-коммуникативное развитие» направлено усвоение норм и ценностей, принятых в обществе; развитие эмоциональной отзывчивости, сопереживания, в том числе и по отношению к природным объектам; на формирование основ безопасного поведения в быту, социуме, природе.  Содержание образовательной области «Познание» направлено на формирование первичных представлениях об объектах окружающего мира, о планете Земля как общем доме людей, об особенностях ее природы, многообразии стран и народов; расширение кругозора детей  Содержание образовательной области «Речевое развитие» предполагает знакомство с детской литературой, в том числе и с природоведческой.  Образовательная область «Художественно-эстетическое развитие» предполагает становление предпосылок ценностно-смыслового восприятия и понимания мира природы; формирование эстетического отношения к окружающему миру в целом.  Образовательная область «Физическое развитие» направлена на становление ценностей здорового образа жизни у дошкольников.  Экологизация развивающей предметной среды в образовательных учреждениях должна способствовать реализации всех компонентов его содержания: познавательного, нравственно-ценностного и деятельностного. Этим объясняется актуальность выбранной темы.  </vt:lpstr>
      <vt:lpstr>Участие в разработке программно-методического сопровождения образовательного процесса: Работая по теме «Экологическое воспитание как средство познавательного развития дошкольника» принимала участие и разработала следующий комплекс мероприятий: 1. Являюсь членом рабочей группы по разработке ОП ДО. 2. Являюсь соавтором разработанных и реализованных рабочих программ в каждой возрастной группе, соответствующих требованиям ФГОС. Материал предоставлен на сайте детского сада  https://shapochka-linevo.ru/   3. Собрала картотеку дидактических игр по экологическому воспитанию детей старшего дошкольного возраста; 4. Разработала «Индивидуальные карты образовательной области «Экологическое воспитание»; 5. Разработала анкеты для родителей по выявлению интереса у старших дошкольников к экологическому воспитанию; 6. Разработала перспективный план работы с родителями по теме «Экологическое воспитание дошкольников»; 7. Разработала и подготовила презентацию на тему «Экологическое воспитание в подготовительной группе»; 8. Разработала и подготовила презентацию на тему «Осторожно, клещи!»; 9. Принимала участие в акции «Синичкин день»; 10. Разработала и использую календарно - тематическое планирование по темам; 11. Провела тематическое мероприятие «Царица погода»; </vt:lpstr>
      <vt:lpstr> Основные направления моей работы – это формирование предметно-развивающей среды, взаимодействие  и сотворчество с детьми и родителями.  Развивающая предметно-пространственная среда должна обеспечивать максимальную реализацию образовательного потенциала пространства и материалов. Работая над развитием предметной среды я стремлюсь сделать ее максимально насыщенной, полифункциональной, доступной и безопасной. Согласно этим требованиям в группе оформлен уголок природы, который знакомит детей с комнатными растениями, дикими и домашними животными, проводятся наблюдения за погодой и многое другое.  Большую роль в экологическом образовании дошкольников играет практическая, исследовательская деятельность. Для этого оформлен уголок экспериментирования с набором материалов для опытов, картотекой дидактических игр и прогулок.  При взаимодействии с детьми использую различные формы работы. Но особое место занимает экспериментирование - в каждом опыте раскрывается причина наблюдаемого явления, дети подводятся к определенным суждениям и умозаключениям. Во время опытов уточняются знания о свойствах и качествах объектов природы (о свойствах снега, воды, растений). Опыты способствуют формированию у детей познавательного интереса к природе, развивают наблюдательность, мыслительную деятельность.  Большую помощь в работе по экологии приносят книги. Это сказки Сутеева о растениях и животных, рассказы В. Бианки и М. Пришвина, стихи русских поэтов об осени.</vt:lpstr>
      <vt:lpstr>В течении года в подготовительной группе были проведены мероприятия с детьми согласно годовому тематическому плану:  1. Вечера загадок по темам: «Животные», «Что это за птица?», «Зимняя сказка»; 2. Викторины  «Животные», «Знатоки птиц»; 3. Успешно прошли тематические дни: «День земли»,  «День птиц»; 4. Акции: «Кладовая природы», «Нам нужен чистый воздух»; 5. Праздники. Традиции. «Осенины», празднование Дня Победы.    </vt:lpstr>
      <vt:lpstr> В нашем дошкольном учреждении экологические акции проходят в течение всего учебного года. В ходе акций дошкольники получают природоведческие знания, формируют навыки экологической культуры, активную жизненную позицию. Акции служат хорошей экологической пропагандой среди родительской общественности. Дети видят отношение родителей, организацию мероприятия и сами в ней участвуют. В группе реализованы акции «Добрая зима для птиц» (подкормка зимующих птиц), «Ёлочка - зелёная иголочка», «Закрывай покрепче кран, чтоб не вытек океан!» (22 марта - Международный день воды»), «Украсим планету цветами» (начало акции в апреле, в праздник «День земли», когда дети сеют семена цветов).  В процессе формирования познавательных и практических умений экологического характера я использую разнообразные формы и методы работы. Одной из эффективных форм работы с детьми старшего дошкольного возраста являются природоохраняемые акции – социально значимые мероприятия, направленные на сохранение объектов природы. Дети дошкольного возраста могут принимать участие в таких акциях, которые им интересны и понятны, затрагивают их интересы. Для этого я проводила беседы, занятия, игры по экологическому воспитанию, просмотр видеофильмов, чтение художественной литературы, придумывала совместно с детьми экологические сказки, проводили экскурсии, организовывали поисково-исследовательскую деятельность, проводили опыты, изготовляли экологические плакаты.  В сентябре стартовала акция «Кладовая природы», результатом которой стало изготовление плаката «Правила поведения в лесу». В октябре – акция «Нам нужен чистый воздух», результатом которой стало создание плаката «Сохраним воздух чистым!». Проведенная с нашими детьми работа по экологическим акциям принесла хорошие результаты: выходя на улицу дети стали задумываться о том, чтобы не растоптать муравейник или цветок.  В мае в нашей группе «Белоснежка» прошло очень интересное и полезное занятие на тему «Осторожно – клещи!». Дети познакомились с этими маленькими существами и узнали, как можно защитить себя от их укусов. Ребята узнали, как выглядят клещи, где они обитают, какие виды клещей бывают. Затем обсудили, почему важно осторожно обращаться с природой и как избежать контакта с клещами. Ребята задавали много вопросов и были очень заинтересованы. Также рассмотрели правила, которые помогут избежать укусов клещей. Это важная информация, которая помогает нам сохранить здоровье и безопасность на прогулках. Занятие было интересным и полезным. Дети узнали много нового и теперь знают, как защитить себя от клещей. В конце занятия ребята нарисовали плакаты на тему «Осторожно – клещи!». С ходом занятия и фотоотчетом можно ознакомиться по ссылке https://vk.com/wall-211107584_1039   </vt:lpstr>
      <vt:lpstr> В ходе проведенных мероприятий были получены положительные результаты:  1. Положительная динамика в успехах воспитанников, с которыми проводилась индивидуальная работа по образовательным областям; 2. Родители активно принимали участие в жизни группы и детского сада. Работа с родителями велась непрерывно, большое внимание уделялось совместной деятельности детей и взрослых (природоохранным акциям, развлечениям, выставкам). Такие формы работы дают возможность родителям ближе узнать своих детей. </vt:lpstr>
      <vt:lpstr>Экспериментирование </vt:lpstr>
      <vt:lpstr>Акция «Кладовая природы» </vt:lpstr>
      <vt:lpstr>Акция «Кормушка для птиц» </vt:lpstr>
      <vt:lpstr>Центр экспериментирования </vt:lpstr>
      <vt:lpstr>Дидактическая игра «Что где растет?» </vt:lpstr>
      <vt:lpstr>Экологическое занятие по теме «Полевые цветы»  </vt:lpstr>
      <vt:lpstr>Грамоты, дипломы, сертификаты  </vt:lpstr>
      <vt:lpstr>Презентация PowerPoint</vt:lpstr>
      <vt:lpstr>Презентация PowerPoint</vt:lpstr>
      <vt:lpstr>Презентация PowerPoint</vt:lpstr>
      <vt:lpstr>Презентация PowerPoint</vt:lpstr>
      <vt:lpstr>-</vt:lpstr>
      <vt:lpstr>-</vt:lpstr>
      <vt:lpstr>-</vt:lpstr>
      <vt:lpstr>-</vt:lpstr>
      <vt:lpstr>-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</dc:creator>
  <cp:lastModifiedBy>yar.storozhkov@gmail.com</cp:lastModifiedBy>
  <cp:revision>57</cp:revision>
  <dcterms:created xsi:type="dcterms:W3CDTF">2023-06-04T03:56:38Z</dcterms:created>
  <dcterms:modified xsi:type="dcterms:W3CDTF">2025-05-27T14:23:35Z</dcterms:modified>
</cp:coreProperties>
</file>