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65" r:id="rId3"/>
    <p:sldId id="258" r:id="rId4"/>
    <p:sldId id="271" r:id="rId5"/>
    <p:sldId id="274" r:id="rId6"/>
    <p:sldId id="276" r:id="rId7"/>
    <p:sldId id="277" r:id="rId8"/>
    <p:sldId id="260" r:id="rId9"/>
    <p:sldId id="266" r:id="rId10"/>
    <p:sldId id="261" r:id="rId11"/>
    <p:sldId id="267" r:id="rId12"/>
    <p:sldId id="275" r:id="rId13"/>
    <p:sldId id="262" r:id="rId14"/>
    <p:sldId id="268" r:id="rId15"/>
    <p:sldId id="270" r:id="rId16"/>
    <p:sldId id="263" r:id="rId17"/>
    <p:sldId id="273" r:id="rId18"/>
    <p:sldId id="26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7543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F10B5-3CBF-4321-BC91-1C825234A0D6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3C1F8-E2AF-480D-9CEC-4EA791723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2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C1F8-E2AF-480D-9CEC-4EA7917231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5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C1F8-E2AF-480D-9CEC-4EA7917231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0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DA11B7-569E-43EA-9B38-85E6B13DF5F9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EA5C63-D9C3-4618-AE66-0D5CC0FEC6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085184"/>
            <a:ext cx="8458200" cy="12961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Аналитический отчет  о проделанной работе                                  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</a:rPr>
              <a:t>за 2017 - 2018 учебный год</a:t>
            </a:r>
            <a:br>
              <a:rPr lang="ru-RU" sz="1800" b="1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в первой младшей группе  «Белочка»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005064"/>
            <a:ext cx="8458200" cy="10081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МКДОУ </a:t>
            </a:r>
            <a:r>
              <a:rPr lang="ru-RU" sz="1800" b="1" dirty="0" err="1" smtClean="0">
                <a:solidFill>
                  <a:srgbClr val="002060"/>
                </a:solidFill>
              </a:rPr>
              <a:t>д</a:t>
            </a:r>
            <a:r>
              <a:rPr lang="ru-RU" sz="1800" b="1" dirty="0" smtClean="0">
                <a:solidFill>
                  <a:srgbClr val="002060"/>
                </a:solidFill>
              </a:rPr>
              <a:t> /сад « </a:t>
            </a:r>
            <a:r>
              <a:rPr lang="ru-RU" sz="1800" b="1" dirty="0" smtClean="0">
                <a:solidFill>
                  <a:srgbClr val="FF0000"/>
                </a:solidFill>
              </a:rPr>
              <a:t>Красная шапочка</a:t>
            </a:r>
            <a:r>
              <a:rPr lang="ru-RU" sz="1800" b="1" dirty="0" smtClean="0">
                <a:solidFill>
                  <a:srgbClr val="002060"/>
                </a:solidFill>
              </a:rPr>
              <a:t>» р.п. Линево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Воспитатель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Пасканова И. В.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Гараж\Pictures\image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120680" cy="38610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Взаимодействие с родителями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2600" b="1" dirty="0" smtClean="0"/>
              <a:t>Были проведены родительские собрания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2600" b="1" dirty="0" smtClean="0"/>
              <a:t>Цель:</a:t>
            </a:r>
          </a:p>
          <a:p>
            <a:pPr marL="285750" indent="-285750">
              <a:buNone/>
            </a:pPr>
            <a:r>
              <a:rPr lang="ru-RU" i="1" dirty="0" smtClean="0"/>
              <a:t>1. «</a:t>
            </a:r>
            <a:r>
              <a:rPr lang="ru-RU" dirty="0" smtClean="0"/>
              <a:t>Адаптация ребенка в детском саду».</a:t>
            </a:r>
          </a:p>
          <a:p>
            <a:pPr marL="285750" indent="-285750">
              <a:buNone/>
            </a:pPr>
            <a:r>
              <a:rPr lang="ru-RU" dirty="0" smtClean="0"/>
              <a:t>2. «Расширение контакта между педагогами и родителями; моделирование перспектив на новый учебный год»</a:t>
            </a:r>
          </a:p>
          <a:p>
            <a:pPr marL="285750" indent="-285750">
              <a:buNone/>
            </a:pPr>
            <a:r>
              <a:rPr lang="ru-RU" dirty="0" smtClean="0"/>
              <a:t>3. «Консультации и сообщения для родительского уголка»</a:t>
            </a:r>
          </a:p>
          <a:p>
            <a:pPr marL="285750" indent="-285750">
              <a:buNone/>
            </a:pPr>
            <a:r>
              <a:rPr lang="ru-RU" dirty="0" smtClean="0"/>
              <a:t>4. «Привлечение родителей к пополнению уголков  в группе»</a:t>
            </a:r>
          </a:p>
          <a:p>
            <a:pPr marL="285750" indent="-285750">
              <a:buNone/>
            </a:pPr>
            <a:r>
              <a:rPr lang="ru-RU" dirty="0" smtClean="0"/>
              <a:t>5. «Участие родителей в различных конкурсах проводимых в детском саду»</a:t>
            </a:r>
          </a:p>
          <a:p>
            <a:pPr>
              <a:buNone/>
            </a:pPr>
            <a:r>
              <a:rPr lang="ru-RU" dirty="0" smtClean="0"/>
              <a:t>6. «Привлечение родителей к оформлению прогулочной площадки»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2160240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555776" cy="2520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140968"/>
            <a:ext cx="2592288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56992"/>
            <a:ext cx="233975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149080"/>
            <a:ext cx="2736304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Гараж\Pictures\image (1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32656"/>
            <a:ext cx="280831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раж\Pictures\image (3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672408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 descr="C:\Users\Гараж\Pictures\image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3312368" cy="432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Интересные события в жизни группы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Дни рождения детей.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Праздники, развлечения: «Золотая осень », «День матери» , «Новый год», «Масленица», «День Защитника Отечества», «8 Марта», «День Победы». Мы только начинаем вливаться в коллектив нашего детского сада, но мы участвуем во всех праздниках и конкурсах.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Одним словом мы растем и развиваемся – это главное событие в жизни группы.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880320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C:\Users\Гараж\Pictures\image (1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6672"/>
            <a:ext cx="2952328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Users\Гараж\Pictures\image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316835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1166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Дни рождения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5" y="458112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Эвакуация детского сада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2520280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Гараж\Pictures\image (2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149080"/>
            <a:ext cx="2973313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/>
          <p:cNvSpPr txBox="1"/>
          <p:nvPr/>
        </p:nvSpPr>
        <p:spPr>
          <a:xfrm>
            <a:off x="6660232" y="47667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Подготовка к новому году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раж\Pictures\image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808312" cy="4176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i.mycdn.me/image?id=867507389512&amp;t=52&amp;plc=WEB&amp;tkn=*IoDI9bar7esf0nrFMA4QZHNg5_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573016"/>
            <a:ext cx="2469257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9512" y="5050344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Посещение театра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Users\Гараж\Pictures\image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0"/>
            <a:ext cx="302433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16216" y="1657836"/>
            <a:ext cx="313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Развлечение с клоуном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Достижения  детей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Дети научились</a:t>
            </a:r>
          </a:p>
          <a:p>
            <a:r>
              <a:rPr lang="ru-RU" sz="1500" dirty="0" smtClean="0"/>
              <a:t>• </a:t>
            </a:r>
            <a:r>
              <a:rPr lang="ru-RU" sz="1500" b="1" dirty="0" smtClean="0"/>
              <a:t>Соблюдают элементарные правила в играх, объединяются в группы для игр</a:t>
            </a:r>
          </a:p>
          <a:p>
            <a:r>
              <a:rPr lang="ru-RU" sz="1500" b="1" dirty="0" smtClean="0"/>
              <a:t>• Импровизируют в театральной деятельности</a:t>
            </a:r>
          </a:p>
          <a:p>
            <a:r>
              <a:rPr lang="ru-RU" sz="1500" b="1" dirty="0" smtClean="0"/>
              <a:t>• Подбирают предметы по цвету и величине. Собирают </a:t>
            </a:r>
            <a:r>
              <a:rPr lang="ru-RU" sz="1500" b="1" dirty="0" err="1" smtClean="0"/>
              <a:t>разрезрезные</a:t>
            </a:r>
            <a:r>
              <a:rPr lang="ru-RU" sz="1500" b="1" dirty="0" smtClean="0"/>
              <a:t> картинки и пирамидки</a:t>
            </a:r>
          </a:p>
          <a:p>
            <a:r>
              <a:rPr lang="ru-RU" sz="1500" b="1" dirty="0" smtClean="0"/>
              <a:t>• Приобрели навыки культурного поведения</a:t>
            </a:r>
          </a:p>
          <a:p>
            <a:r>
              <a:rPr lang="ru-RU" sz="1500" b="1" dirty="0" smtClean="0"/>
              <a:t>• Называют имена и отчества воспитателей</a:t>
            </a:r>
          </a:p>
          <a:p>
            <a:r>
              <a:rPr lang="ru-RU" sz="1500" b="1" dirty="0" smtClean="0"/>
              <a:t>• Самостоятельно одеваются и  </a:t>
            </a:r>
            <a:r>
              <a:rPr lang="ru-RU" sz="1500" b="1" dirty="0" err="1" smtClean="0"/>
              <a:t>и</a:t>
            </a:r>
            <a:r>
              <a:rPr lang="ru-RU" sz="1500" b="1" dirty="0" smtClean="0"/>
              <a:t> раздеваются</a:t>
            </a:r>
          </a:p>
          <a:p>
            <a:r>
              <a:rPr lang="ru-RU" sz="1500" b="1" dirty="0" smtClean="0"/>
              <a:t>Убирают игрушки на место</a:t>
            </a:r>
          </a:p>
          <a:p>
            <a:r>
              <a:rPr lang="ru-RU" sz="1500" b="1" dirty="0" smtClean="0"/>
              <a:t>• Ухаживают за растениями </a:t>
            </a:r>
            <a:r>
              <a:rPr lang="ru-RU" sz="1500" b="1" i="1" dirty="0" smtClean="0"/>
              <a:t>(Полив)</a:t>
            </a:r>
            <a:endParaRPr lang="ru-RU" sz="1500" b="1" dirty="0" smtClean="0"/>
          </a:p>
          <a:p>
            <a:r>
              <a:rPr lang="ru-RU" sz="1500" b="1" dirty="0" smtClean="0"/>
              <a:t>• Соблюдают правила безопасного поведения в играх с песком и снегом</a:t>
            </a:r>
          </a:p>
          <a:p>
            <a:r>
              <a:rPr lang="ru-RU" sz="1500" b="1" dirty="0" smtClean="0"/>
              <a:t>• Выделяют цвет, форму и величину</a:t>
            </a:r>
          </a:p>
          <a:p>
            <a:r>
              <a:rPr lang="ru-RU" sz="1500" b="1" dirty="0" smtClean="0"/>
              <a:t>• Различают, называют, используют строительные детали</a:t>
            </a:r>
          </a:p>
          <a:p>
            <a:r>
              <a:rPr lang="ru-RU" sz="1500" b="1" dirty="0" smtClean="0"/>
              <a:t>• Различают понятия </a:t>
            </a:r>
            <a:r>
              <a:rPr lang="ru-RU" sz="1500" b="1" i="1" dirty="0" smtClean="0"/>
              <a:t>«Много, один, по одному, ни одного»</a:t>
            </a:r>
            <a:endParaRPr lang="ru-RU" sz="1500" b="1" dirty="0" smtClean="0"/>
          </a:p>
          <a:p>
            <a:r>
              <a:rPr lang="ru-RU" sz="1500" b="1" dirty="0" smtClean="0"/>
              <a:t>• Ориентируются в расположении своего тела</a:t>
            </a:r>
          </a:p>
          <a:p>
            <a:r>
              <a:rPr lang="ru-RU" sz="1500" b="1" dirty="0" smtClean="0"/>
              <a:t>• Используют образцы обращения к взрослым</a:t>
            </a:r>
          </a:p>
          <a:p>
            <a:r>
              <a:rPr lang="ru-RU" sz="1500" b="1" dirty="0" smtClean="0"/>
              <a:t>• Называют предметы одежды, обуви, посуду, мебель, транспорт</a:t>
            </a:r>
          </a:p>
          <a:p>
            <a:endParaRPr lang="ru-RU" sz="15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араж\Pictures\image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49685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Гараж\Pictures\image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12776"/>
            <a:ext cx="2852936" cy="504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Гараж\Pictures\image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48680"/>
            <a:ext cx="2448272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Гараж\Pictures\image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1872208" cy="2669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Перспективы на следующий год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7030A0"/>
                </a:solidFill>
              </a:rPr>
              <a:t> </a:t>
            </a:r>
            <a:r>
              <a:rPr lang="ru-RU" sz="2600" b="1" dirty="0" smtClean="0">
                <a:solidFill>
                  <a:srgbClr val="C00000"/>
                </a:solidFill>
              </a:rPr>
              <a:t>Продолжение совершенствования предметно-пространственной развивающей среды в соответствии с ФГОС;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• Повышение уровня педагогического мастерства путем самообразования, обмена опытом работы, посещения городских мероприятий </a:t>
            </a:r>
            <a:r>
              <a:rPr lang="ru-RU" sz="2600" b="1" i="1" dirty="0" smtClean="0">
                <a:solidFill>
                  <a:srgbClr val="C00000"/>
                </a:solidFill>
              </a:rPr>
              <a:t>(семинаров, практикумов, мастер-классов)</a:t>
            </a:r>
            <a:r>
              <a:rPr lang="ru-RU" sz="2600" b="1" dirty="0" smtClean="0">
                <a:solidFill>
                  <a:srgbClr val="C00000"/>
                </a:solidFill>
              </a:rPr>
              <a:t> ;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• Активное участие в мероприятиях ДОУ.</a:t>
            </a:r>
          </a:p>
          <a:p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раж\Pictures\1228486482_preview_img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644007" cy="3645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Гараж\Pictures\image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4536504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Деятельность педагога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Тема самообразования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rgbClr val="0070C0"/>
                </a:solidFill>
              </a:rPr>
              <a:t>« Воспитание экологической культуры у детей раннего возраста через создание коллекции макетов»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Цель: </a:t>
            </a:r>
            <a:r>
              <a:rPr lang="ru-RU" sz="1800" b="1" dirty="0" smtClean="0">
                <a:solidFill>
                  <a:schemeClr val="tx1"/>
                </a:solidFill>
              </a:rPr>
              <a:t>Макетирование, как эффективный способ становления первоначальных основ экологической культуры , накапливающих конкретные, чувственные представления о предметах и явлениях природы, окружающих детей, входящих в круг их жизнедеятельности.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Задачи: 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1. Формировать первичные представления о живой и неживой природе.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2. Воспитывать гуманное, эмоционально положительное, бережное , заботливое отношение к миру природы и окружающему миру в целом.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3. Развивать познавательный интерес к миру природы, любознательность, творческую активность (личностные качества ребенка) , являющиеся целевыми ориентирами в ФГОС ДО.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4. Повышать компетентность родителей, в вопросе экологического воспитания младших дошкольников.</a:t>
            </a:r>
            <a:endParaRPr lang="ru-RU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Совместно с детьми разработала и реализовала следующие проекты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31746" name="Picture 2" descr="C:\Users\Гараж\Pictures\image (2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9604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755576" y="14127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Огород на окне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Гараж\Pictures\image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2880320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84168" y="1772816"/>
            <a:ext cx="249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Макет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«Медведь в берлоге»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раж\Pictures\image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396044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Гараж\Pictures\image (3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3672408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Гараж\Pictures\image (3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365104"/>
            <a:ext cx="460851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31640" y="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«Зоопарк»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89812" y="0"/>
            <a:ext cx="2874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Макет</a:t>
            </a:r>
          </a:p>
          <a:p>
            <a:pPr algn="ctr"/>
            <a:r>
              <a:rPr lang="ru-RU" b="1" dirty="0" smtClean="0"/>
              <a:t>«Морские жители»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6455" y="3645025"/>
            <a:ext cx="310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Стенд</a:t>
            </a:r>
          </a:p>
          <a:p>
            <a:pPr algn="ctr"/>
            <a:r>
              <a:rPr lang="ru-RU" b="1" dirty="0" smtClean="0"/>
              <a:t>«Сезонные изменения»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3960440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64904"/>
            <a:ext cx="3888432" cy="3816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4055"/>
            <a:ext cx="38100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8367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Дикие животные зимой в лесу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838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532440" cy="5301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62068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Зимний лес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603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с педагогами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28800"/>
            <a:ext cx="8686800" cy="4451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Присутствовала на педсоветах: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Тема – Создание максимально благоприятных условий для развития познавательной активности и математических представлений у дошкольников посредствам использования современных форм организации работы по ФЭМП в соответствии с ФГОС ДО.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Семинар – практикум « Педагогические условия развития математических представлений у дошкольников в свете реализации ФГОС ДО»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Посетила открытые занятия по развитию речи, познавательное развитие (ФЭМП).</a:t>
            </a:r>
          </a:p>
          <a:p>
            <a:pPr marL="457200" indent="-457200"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          Принимали участие в утренниках, в ролях, посещали все педагогические советы, принимали участие в конкурсах.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раж\Pictures\SAM_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3816424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Гараж\Pictures\image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88640"/>
            <a:ext cx="4104456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Гараж\Pictures\SAM_38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140968"/>
            <a:ext cx="4608512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708</TotalTime>
  <Words>439</Words>
  <Application>Microsoft Office PowerPoint</Application>
  <PresentationFormat>Экран (4:3)</PresentationFormat>
  <Paragraphs>72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Аналитический отчет  о проделанной работе                                    за 2017 - 2018 учебный год в первой младшей группе  «Белочка»</vt:lpstr>
      <vt:lpstr>Презентация PowerPoint</vt:lpstr>
      <vt:lpstr>Деятельность педагога</vt:lpstr>
      <vt:lpstr>Совместно с детьми разработала и реализовала следующие проекты</vt:lpstr>
      <vt:lpstr>Презентация PowerPoint</vt:lpstr>
      <vt:lpstr>Презентация PowerPoint</vt:lpstr>
      <vt:lpstr>Презентация PowerPoint</vt:lpstr>
      <vt:lpstr>Взаимодействие с педагогами </vt:lpstr>
      <vt:lpstr>Презентация PowerPoint</vt:lpstr>
      <vt:lpstr>Взаимодействие с родителями</vt:lpstr>
      <vt:lpstr>Презентация PowerPoint</vt:lpstr>
      <vt:lpstr>Презентация PowerPoint</vt:lpstr>
      <vt:lpstr>Интересные события в жизни группы</vt:lpstr>
      <vt:lpstr>Презентация PowerPoint</vt:lpstr>
      <vt:lpstr>Презентация PowerPoint</vt:lpstr>
      <vt:lpstr>Достижения  детей</vt:lpstr>
      <vt:lpstr>Презентация PowerPoint</vt:lpstr>
      <vt:lpstr>Перспективы на следующий год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Пользователь</cp:lastModifiedBy>
  <cp:revision>77</cp:revision>
  <dcterms:created xsi:type="dcterms:W3CDTF">2018-05-16T09:17:37Z</dcterms:created>
  <dcterms:modified xsi:type="dcterms:W3CDTF">2024-11-15T00:19:08Z</dcterms:modified>
</cp:coreProperties>
</file>