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75" r:id="rId4"/>
    <p:sldId id="274" r:id="rId5"/>
    <p:sldId id="277" r:id="rId6"/>
    <p:sldId id="276" r:id="rId7"/>
    <p:sldId id="318" r:id="rId8"/>
    <p:sldId id="320" r:id="rId9"/>
    <p:sldId id="308" r:id="rId10"/>
    <p:sldId id="326" r:id="rId11"/>
    <p:sldId id="334" r:id="rId12"/>
    <p:sldId id="310" r:id="rId13"/>
    <p:sldId id="312" r:id="rId14"/>
    <p:sldId id="313" r:id="rId15"/>
    <p:sldId id="314" r:id="rId16"/>
    <p:sldId id="315" r:id="rId17"/>
    <p:sldId id="316" r:id="rId18"/>
    <p:sldId id="319" r:id="rId19"/>
    <p:sldId id="321" r:id="rId20"/>
    <p:sldId id="322" r:id="rId21"/>
    <p:sldId id="323" r:id="rId22"/>
    <p:sldId id="324" r:id="rId23"/>
    <p:sldId id="335" r:id="rId24"/>
    <p:sldId id="325" r:id="rId25"/>
    <p:sldId id="336" r:id="rId26"/>
    <p:sldId id="337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25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48C8A2-5835-408A-B034-042805AA084E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253A89-1D2D-4EF7-A9B4-4A3186F7DC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658140_top-fon-com-p-fon-dlya-prezentatsii-zemlyanika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 descr="C:\Users\Admin\Desktop\работа  2022\1444638373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2576"/>
            <a:ext cx="936104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160338"/>
            <a:ext cx="8808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84482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Аналитический отчет  за 2024-2025  учебный год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Подготовительная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группы 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Ягод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ка»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76546" y="5445224"/>
            <a:ext cx="466745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Воспитатели: Квашнина Е.В.</a:t>
            </a:r>
          </a:p>
          <a:p>
            <a:pPr algn="r"/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Кайгородова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2481997"/>
            <a:ext cx="6022121" cy="40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6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068960"/>
            <a:ext cx="2922727" cy="280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3483386" cy="46445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78" y="1340768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3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01" y="692696"/>
            <a:ext cx="7200799" cy="5400600"/>
          </a:xfrm>
        </p:spPr>
      </p:pic>
    </p:spTree>
    <p:extLst>
      <p:ext uri="{BB962C8B-B14F-4D97-AF65-F5344CB8AC3E}">
        <p14:creationId xmlns:p14="http://schemas.microsoft.com/office/powerpoint/2010/main" val="202275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Праздничное мероприятие для пап и дедушек</a:t>
            </a:r>
            <a:br>
              <a:rPr lang="ru-RU" sz="3600" dirty="0"/>
            </a:br>
            <a:r>
              <a:rPr lang="ru-RU" sz="3600" dirty="0"/>
              <a:t>День защитника Отечества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573016" cy="457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760495" cy="4084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25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Участие в конкурсе «Широкая масленица»</a:t>
            </a:r>
          </a:p>
        </p:txBody>
      </p:sp>
      <p:pic>
        <p:nvPicPr>
          <p:cNvPr id="5122" name="Picture 2" descr="F:\фото Елены Викторовны\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336329" cy="5125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2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612372" cy="1794528"/>
          </a:xfrm>
        </p:spPr>
        <p:txBody>
          <a:bodyPr>
            <a:normAutofit fontScale="90000"/>
          </a:bodyPr>
          <a:lstStyle/>
          <a:p>
            <a:r>
              <a:rPr lang="ru-RU" dirty="0"/>
              <a:t>Шашечный турнир посвящённый Международному Женскому дню 8 Марта</a:t>
            </a:r>
          </a:p>
        </p:txBody>
      </p:sp>
      <p:pic>
        <p:nvPicPr>
          <p:cNvPr id="6146" name="Picture 2" descr="F:\фото Елены Викторовны\4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493506" cy="4829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Елены Викторовны\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528392" cy="4583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0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512511" cy="1143000"/>
          </a:xfrm>
        </p:spPr>
        <p:txBody>
          <a:bodyPr/>
          <a:lstStyle/>
          <a:p>
            <a:r>
              <a:rPr lang="ru-RU" dirty="0"/>
              <a:t>Семейный шашечный турнир </a:t>
            </a:r>
          </a:p>
        </p:txBody>
      </p:sp>
      <p:pic>
        <p:nvPicPr>
          <p:cNvPr id="9218" name="Picture 2" descr="F:\фото Елены Викторовны\3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80" y="1700808"/>
            <a:ext cx="413192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Елены Викторовны\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400" y="3284984"/>
            <a:ext cx="4536504" cy="3320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9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Мастер – класс по мультипликации «Спутник» </a:t>
            </a:r>
          </a:p>
        </p:txBody>
      </p:sp>
      <p:pic>
        <p:nvPicPr>
          <p:cNvPr id="7170" name="Picture 2" descr="F:\фото Елены Викторовны\3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73162"/>
            <a:ext cx="7920880" cy="4994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4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2560"/>
            <a:ext cx="6512511" cy="1143000"/>
          </a:xfrm>
        </p:spPr>
        <p:txBody>
          <a:bodyPr/>
          <a:lstStyle/>
          <a:p>
            <a:r>
              <a:rPr lang="ru-RU" dirty="0"/>
              <a:t>Акция «Построй дом для птиц»</a:t>
            </a:r>
          </a:p>
        </p:txBody>
      </p:sp>
      <p:pic>
        <p:nvPicPr>
          <p:cNvPr id="8194" name="Picture 2" descr="F:\фото Елены Викторовны\3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76464" cy="2946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Елены Викторовны\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005064" cy="2886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3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496944" cy="253752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Спортивно-оздоровительное мероприятие «Мой папа хороший»</a:t>
            </a:r>
          </a:p>
        </p:txBody>
      </p:sp>
      <p:pic>
        <p:nvPicPr>
          <p:cNvPr id="11266" name="Picture 2" descr="F:\фото Елены Викторовны\24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1398" y="1835370"/>
            <a:ext cx="6980207" cy="5157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29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Волонтерское движение «Добрые сердца»</a:t>
            </a:r>
            <a:br>
              <a:rPr lang="ru-RU" sz="4000" dirty="0"/>
            </a:br>
            <a:r>
              <a:rPr lang="ru-RU" sz="4000" dirty="0"/>
              <a:t>«День Народного единства»</a:t>
            </a:r>
            <a:br>
              <a:rPr lang="ru-RU" sz="4000" dirty="0"/>
            </a:br>
            <a:endParaRPr lang="ru-RU" dirty="0"/>
          </a:p>
        </p:txBody>
      </p:sp>
      <p:pic>
        <p:nvPicPr>
          <p:cNvPr id="13314" name="Picture 2" descr="F:\фото Елены Викторовны\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974446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фото Елены Викторовны\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19721"/>
            <a:ext cx="3600400" cy="4855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1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764704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6-7 лет это возраст активного развития физических и познавательных способностей ребенка, общения со сверстниками. Игра остается основным способом познания окружающего мира, хотя меняются ее формы и содержание.</a:t>
            </a:r>
          </a:p>
          <a:p>
            <a:pPr lvl="0"/>
            <a:endParaRPr lang="ru-RU" sz="1200" b="1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В этом возрасте ваш ребенок:</a:t>
            </a:r>
          </a:p>
          <a:p>
            <a:pPr lvl="0"/>
            <a:endParaRPr lang="ru-RU" sz="1200" b="1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Продолжает активно познавать окружающий мир. Он не только задает много вопросов, но и сам формулирует ответы или создает версии. Его воображение задействовано почти 24 часа в сутки и помогает ему не только развиваться, но и адаптироваться к миру, который для него пока сложен и малообъясним.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Желает показать себя миру. Он часто привлекает к себе внимание, поскольку ему нужен свидетель его самовыражения. Иногда для него негативное внимание важнее никакого, поэтому ребенок может провоцировать взрослого на привлечение внимания «плохими» поступками.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С трудом может соизмерять собственные «хочу» с чужими потребностями и возможностями и поэтому все время проверяет прочность выставленных другими взрослыми границ, желая заполучить то, что хочет.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Готов общаться со сверстниками, познавая через это общение правила взаимодействия с равными себе. Постепенно переходит от сюжетно-ролевых игр к играм по правилам, в которых складывается механизм управления своим поведением, проявляющийся затем и в других видах деятельности. В этом возрасте ребенку еще нужен внешний контроль — со стороны его товарищей по игре. Дети контролируют сначала друг друга, а потом — каждый самого себя.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Стремится к большей самостоятельности. Он хочет и может многое делать сам, но ему еще трудно долго сосредоточиваться на том, что ему неинтересно.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Очень хочет походить на значимых для него взрослых, поэтому любит играть во «взрослые дела» и другие социальные игры. Продолжительность игр может быть уже достаточно существенной.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Может начать осознавать половые различия. По этому поводу может задавать много «неудобных» для родителей вопросов.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Начинает задавать вопросы, связанные со смертью.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Могут усиливаться страхи, особенно ночные и проявляющиеся в период засыпания.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32656"/>
            <a:ext cx="4253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FF0000"/>
                </a:solidFill>
              </a:rPr>
              <a:t>Возрастные особенности детей 6-7 лет. </a:t>
            </a:r>
          </a:p>
        </p:txBody>
      </p:sp>
    </p:spTree>
    <p:extLst>
      <p:ext uri="{BB962C8B-B14F-4D97-AF65-F5344CB8AC3E}">
        <p14:creationId xmlns:p14="http://schemas.microsoft.com/office/powerpoint/2010/main" val="220268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028"/>
            <a:ext cx="6512511" cy="1143000"/>
          </a:xfrm>
        </p:spPr>
        <p:txBody>
          <a:bodyPr/>
          <a:lstStyle/>
          <a:p>
            <a:r>
              <a:rPr lang="ru-RU" dirty="0"/>
              <a:t>Конкурс «Семейное древо»</a:t>
            </a:r>
          </a:p>
        </p:txBody>
      </p:sp>
      <p:pic>
        <p:nvPicPr>
          <p:cNvPr id="15362" name="Picture 2" descr="F:\фото Елены Викторовны\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184" y="2942155"/>
            <a:ext cx="2632290" cy="345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фото Елены Викторовны\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785" y="2132856"/>
            <a:ext cx="3707904" cy="4295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F:\фото Елены Викторовны\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8778"/>
            <a:ext cx="3419872" cy="3994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50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6938297" cy="1143000"/>
          </a:xfrm>
        </p:spPr>
        <p:txBody>
          <a:bodyPr/>
          <a:lstStyle/>
          <a:p>
            <a:r>
              <a:rPr lang="ru-RU" dirty="0"/>
              <a:t>Новогодняя лыжная гонка</a:t>
            </a:r>
          </a:p>
        </p:txBody>
      </p:sp>
      <p:pic>
        <p:nvPicPr>
          <p:cNvPr id="16390" name="Picture 6" descr="F:\фото Елены Викторовны\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92020"/>
            <a:ext cx="6002193" cy="5685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57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1143000"/>
          </a:xfrm>
        </p:spPr>
        <p:txBody>
          <a:bodyPr/>
          <a:lstStyle/>
          <a:p>
            <a:r>
              <a:rPr lang="ru-RU" dirty="0"/>
              <a:t>Новогодний конкурс «Декольте»</a:t>
            </a:r>
          </a:p>
        </p:txBody>
      </p:sp>
      <p:pic>
        <p:nvPicPr>
          <p:cNvPr id="17410" name="Picture 2" descr="F:\фото Елены Викторовны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5488" y="1916832"/>
            <a:ext cx="6546987" cy="4773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05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16567" cy="1431032"/>
          </a:xfrm>
        </p:spPr>
        <p:txBody>
          <a:bodyPr/>
          <a:lstStyle/>
          <a:p>
            <a:r>
              <a:rPr lang="ru-RU" dirty="0"/>
              <a:t>Конкурс снеговиков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12" y="1525352"/>
            <a:ext cx="3679590" cy="50619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966" y="1588232"/>
            <a:ext cx="3749265" cy="49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80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96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Конкурс «Покормите птиц зимой»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688632" cy="4266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828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620688"/>
            <a:ext cx="8470393" cy="5616624"/>
          </a:xfrm>
        </p:spPr>
      </p:pic>
    </p:spTree>
    <p:extLst>
      <p:ext uri="{BB962C8B-B14F-4D97-AF65-F5344CB8AC3E}">
        <p14:creationId xmlns:p14="http://schemas.microsoft.com/office/powerpoint/2010/main" val="1238217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372168"/>
            <a:ext cx="2808312" cy="496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60648"/>
            <a:ext cx="4536504" cy="6355874"/>
          </a:xfrm>
        </p:spPr>
      </p:pic>
    </p:spTree>
    <p:extLst>
      <p:ext uri="{BB962C8B-B14F-4D97-AF65-F5344CB8AC3E}">
        <p14:creationId xmlns:p14="http://schemas.microsoft.com/office/powerpoint/2010/main" val="3704180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758" y="260648"/>
            <a:ext cx="7162800" cy="1143000"/>
          </a:xfrm>
        </p:spPr>
        <p:txBody>
          <a:bodyPr/>
          <a:lstStyle/>
          <a:p>
            <a:r>
              <a:rPr lang="ru-RU" dirty="0"/>
              <a:t>9 мая «День Победы»     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03648"/>
            <a:ext cx="3024336" cy="40324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2996952"/>
            <a:ext cx="4896544" cy="35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46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25144"/>
            <a:ext cx="3930839" cy="1145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216880"/>
            <a:ext cx="4633382" cy="34750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58" y="260486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18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143" y="332656"/>
            <a:ext cx="6512511" cy="1143000"/>
          </a:xfrm>
        </p:spPr>
        <p:txBody>
          <a:bodyPr/>
          <a:lstStyle/>
          <a:p>
            <a:r>
              <a:rPr lang="ru-RU" dirty="0"/>
              <a:t>Конкурс «Ай, да я!»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340768"/>
            <a:ext cx="4036757" cy="5382344"/>
          </a:xfrm>
        </p:spPr>
      </p:pic>
    </p:spTree>
    <p:extLst>
      <p:ext uri="{BB962C8B-B14F-4D97-AF65-F5344CB8AC3E}">
        <p14:creationId xmlns:p14="http://schemas.microsoft.com/office/powerpoint/2010/main" val="158184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061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>
                    <a:lumMod val="95000"/>
                    <a:lumOff val="5000"/>
                  </a:prstClr>
                </a:solidFill>
                <a:cs typeface="Aharoni" pitchFamily="2" charset="-79"/>
              </a:rPr>
              <a:t>В течение года проводилась работа, направленная на повышение качества усвоения программы детьми: применение проектного метода в рамках образовательного процесса, с использованием ИКТ ; построение индивидуальной работы развития дошкольников по индивидуальным образовательным маршрутам, пополнилась развивающей среды ; включение родителей в образовательный процесс ДОО; меры, направленные на улучшение посещаемости (укрепление здоровья детей, закаливающие мероприятия и т.д.);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91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68660"/>
            <a:ext cx="3875997" cy="2232248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/>
              <a:t>ГТО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84784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val="2984644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12511" cy="1143000"/>
          </a:xfrm>
        </p:spPr>
        <p:txBody>
          <a:bodyPr/>
          <a:lstStyle/>
          <a:p>
            <a:r>
              <a:rPr lang="ru-RU" dirty="0"/>
              <a:t>Спасибо родителям за установку новой песочницы!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44824"/>
            <a:ext cx="2736304" cy="48645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5" r="-401"/>
          <a:stretch/>
        </p:blipFill>
        <p:spPr>
          <a:xfrm>
            <a:off x="4875927" y="2519540"/>
            <a:ext cx="2792417" cy="42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15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9088" y="0"/>
            <a:ext cx="9793088" cy="4509120"/>
          </a:xfrm>
        </p:spPr>
        <p:txBody>
          <a:bodyPr/>
          <a:lstStyle/>
          <a:p>
            <a:r>
              <a:rPr lang="ru-RU" dirty="0"/>
              <a:t>«До свидания детский сад!»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488830" cy="5616624"/>
          </a:xfrm>
        </p:spPr>
      </p:pic>
    </p:spTree>
    <p:extLst>
      <p:ext uri="{BB962C8B-B14F-4D97-AF65-F5344CB8AC3E}">
        <p14:creationId xmlns:p14="http://schemas.microsoft.com/office/powerpoint/2010/main" val="992668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701116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работа  2022\7c521f96470e31998469ed0148b18090-800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882" y="0"/>
            <a:ext cx="91658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7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163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подготовительной группе «Ягодка» </a:t>
            </a:r>
            <a:r>
              <a:rPr lang="ru-RU" dirty="0">
                <a:solidFill>
                  <a:prstClr val="black"/>
                </a:solidFill>
              </a:rPr>
              <a:t>16 человека, из них 5 мальчиков и 11 девочек. Возраст детей от 6 до 7 лет. Атмосфера в детском коллективе доброжелательная, позитивная. Преобладают партнерские взаимоотношения и совместная деятельность детей. Конфликты между детьми, если и возникают, то быстро и продуктивно разрешаются. Все дети разносторонне развиты. Со всеми детьми в течение года было очень интересно сотрудничать, проводить творческие эксперименты. На протяжении года дети развивались согласно возрасту и по всем направлениям развития показали положительную динамику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. Воспитательно – образовательная работа в группе строилась на основе предметно - развивающей среде, перспективного и календарного планирования в соответствии с годовыми задачами детского сада, Работа в подготовительной группе «ягодка»  проводилась исходя из основных годовых задач и в соответствии с годовым планом работы МКДОУ. Содержание образовательного процесса определялось общеобразовательной программой, разработанной и реализуемой в соответствии с федеральными государственными требованиями к структуре основной общеобразовательной программы дошкольного образования. В течение учебного года деятельность ДОУ была направлена на обеспечение непрерывного, всестороннего и своевременного развития ребенка. В режимных моментах были предложены формы планирования воспитательно-образовательной работы (перспективного и календарного планов). В течение года строго соблюдала режим дня и все санитарно-гигиенические требования к пребыванию детей в ДОУ. Согласно плану проводились педагогическое обследование воспитанников, подтвердившие положительную динамику развития каждого ребёнка и группы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06728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белоснежка\1617586747_2-p-vesennii-fon-dlya-prezentatsii-v-detskom-s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24"/>
            <a:ext cx="9173732" cy="6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428998"/>
            <a:ext cx="3059832" cy="1008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Квашнина Е.В.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Педагог первой квалификационной категории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3419872" y="-1"/>
            <a:ext cx="5184576" cy="1412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Тема самообразования «Трудовое воспитание дошкольников через решение проблемных ситуаций»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52120" y="1503721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78112" y="1988840"/>
            <a:ext cx="583264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Цель: формирование основ трудового воспитания у детей дошкольного возраста через решение проблемных ситуаций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652120" y="2996950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573016"/>
            <a:ext cx="5904656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Задачи:</a:t>
            </a:r>
          </a:p>
          <a:p>
            <a:r>
              <a:rPr lang="ru-RU" b="1" dirty="0">
                <a:solidFill>
                  <a:schemeClr val="tx1"/>
                </a:solidFill>
              </a:rPr>
              <a:t>• формирование позитивных установок к различным видам труда и творчества;</a:t>
            </a:r>
          </a:p>
          <a:p>
            <a:r>
              <a:rPr lang="ru-RU" b="1" dirty="0">
                <a:solidFill>
                  <a:schemeClr val="tx1"/>
                </a:solidFill>
              </a:rPr>
              <a:t>• воспитание ценностного отношения к собственному труду, труду других людей и его результатам;</a:t>
            </a:r>
          </a:p>
          <a:p>
            <a:r>
              <a:rPr lang="ru-RU" b="1" dirty="0">
                <a:solidFill>
                  <a:schemeClr val="tx1"/>
                </a:solidFill>
              </a:rPr>
              <a:t>• воспитание личности ребенка в аспекте труда и творчества;</a:t>
            </a:r>
          </a:p>
          <a:p>
            <a:r>
              <a:rPr lang="ru-RU" b="1" dirty="0">
                <a:solidFill>
                  <a:schemeClr val="tx1"/>
                </a:solidFill>
              </a:rPr>
              <a:t>• развитие творческой инициативы, способности самостоятельно себя реализовывать в различных видах труда и творчества;</a:t>
            </a:r>
          </a:p>
        </p:txBody>
      </p:sp>
      <p:pic>
        <p:nvPicPr>
          <p:cNvPr id="3" name="Picture 2" descr="C:\Users\User\Desktop\ягодкаНовая папка (2)\IMG-20240119-WA02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76672"/>
            <a:ext cx="2448272" cy="230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5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белоснежка\1617586747_2-p-vesennii-fon-dlya-prezentatsii-v-detskom-s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24"/>
            <a:ext cx="9173732" cy="6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428998"/>
            <a:ext cx="3059832" cy="1008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Кайгородова</a:t>
            </a:r>
            <a:r>
              <a:rPr lang="ru-RU" sz="1600" b="1" dirty="0">
                <a:solidFill>
                  <a:schemeClr val="tx1"/>
                </a:solidFill>
              </a:rPr>
              <a:t> Е.Н.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Педагог первой квалификационной категории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3059832" y="-1"/>
            <a:ext cx="5544616" cy="1412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Тема самообразования </a:t>
            </a:r>
            <a:r>
              <a:rPr lang="ru-RU" sz="1400" b="1" dirty="0">
                <a:solidFill>
                  <a:schemeClr val="tx1"/>
                </a:solidFill>
              </a:rPr>
              <a:t>«</a:t>
            </a:r>
            <a:r>
              <a:rPr lang="ru-RU" sz="1400" b="1" dirty="0">
                <a:solidFill>
                  <a:schemeClr val="tx1"/>
                </a:solidFill>
                <a:cs typeface="Aharoni" pitchFamily="2" charset="-79"/>
              </a:rPr>
              <a:t>Формирование предпосылок читательской грамотности у дошкольников через использование современных технологий»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52120" y="1503721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78112" y="1988840"/>
            <a:ext cx="583264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Цель: Создать условия по формированию предпосылок читательской грамотности у дошкольников, используя современные технологии.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652120" y="2996950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78112" y="3428998"/>
            <a:ext cx="5986376" cy="324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Задачи: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1.Способствовать формированию основ читательской грамотности, читательских и речевых умений у дошкольников используя современные технологии. 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2.Постоянно развивать интерес детей к чтению, расширять круг чтения дошкольников, сотрудничая с детской библиотекой. 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3. Пополнить и обогатить развивающую предметно - пространственную среду в группе для организации работы по формированию предпосылок читательской (литературной) грамотности дошкольников.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4.Повысить эффективность работы по приобщению детей к книге во взаимодействии всех участников образовательного процесса: педагогов, детей, родителей.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dmin\Desktop\работа  2022\грамоты\IMG_20230215_141350_NEW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115" y="451557"/>
            <a:ext cx="2874717" cy="2761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7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5275" y="13679"/>
            <a:ext cx="6512511" cy="1143000"/>
          </a:xfrm>
        </p:spPr>
        <p:txBody>
          <a:bodyPr/>
          <a:lstStyle/>
          <a:p>
            <a:r>
              <a:rPr lang="ru-RU" dirty="0"/>
              <a:t>Осенняя ярмарка </a:t>
            </a:r>
          </a:p>
        </p:txBody>
      </p:sp>
      <p:pic>
        <p:nvPicPr>
          <p:cNvPr id="10242" name="Picture 2" descr="F:\фото Елены Викторовны\26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5626" y="3386576"/>
            <a:ext cx="4008120" cy="345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фото Елены Викторовны\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88805"/>
            <a:ext cx="5589240" cy="280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7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0"/>
            <a:ext cx="8697144" cy="2127184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Волонтерское движение «Добрые сердца»</a:t>
            </a:r>
            <a:br>
              <a:rPr lang="ru-RU" dirty="0"/>
            </a:br>
            <a:r>
              <a:rPr lang="ru-RU" dirty="0"/>
              <a:t>Посадили красивый клён</a:t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F:\фото Елены Викторовны\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38" y="1868273"/>
            <a:ext cx="3816424" cy="502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фото Елены Викторовны\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3712" y="2947202"/>
            <a:ext cx="5148064" cy="3890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5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631"/>
            <a:ext cx="8640960" cy="1143000"/>
          </a:xfrm>
        </p:spPr>
        <p:txBody>
          <a:bodyPr/>
          <a:lstStyle/>
          <a:p>
            <a:r>
              <a:rPr lang="ru-RU" dirty="0"/>
              <a:t>Посылки солдатам на СВО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429541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223" y="3706372"/>
            <a:ext cx="4556571" cy="3151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7667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743</TotalTime>
  <Words>1066</Words>
  <Application>Microsoft Office PowerPoint</Application>
  <PresentationFormat>Экран (4:3)</PresentationFormat>
  <Paragraphs>64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Осенняя ярмарка </vt:lpstr>
      <vt:lpstr>Волонтерское движение «Добрые сердца» Посадили красивый клён </vt:lpstr>
      <vt:lpstr>Посылки солдатам на СВО</vt:lpstr>
      <vt:lpstr>Презентация PowerPoint</vt:lpstr>
      <vt:lpstr>Презентация PowerPoint</vt:lpstr>
      <vt:lpstr>Праздничное мероприятие для пап и дедушек День защитника Отечества</vt:lpstr>
      <vt:lpstr>Участие в конкурсе «Широкая масленица»</vt:lpstr>
      <vt:lpstr>Шашечный турнир посвящённый Международному Женскому дню 8 Марта</vt:lpstr>
      <vt:lpstr>Семейный шашечный турнир </vt:lpstr>
      <vt:lpstr>Мастер – класс по мультипликации «Спутник» </vt:lpstr>
      <vt:lpstr>Акция «Построй дом для птиц»</vt:lpstr>
      <vt:lpstr>Спортивно-оздоровительное мероприятие «Мой папа хороший»</vt:lpstr>
      <vt:lpstr>Волонтерское движение «Добрые сердца» «День Народного единства» </vt:lpstr>
      <vt:lpstr>Конкурс «Семейное древо»</vt:lpstr>
      <vt:lpstr>Новогодняя лыжная гонка</vt:lpstr>
      <vt:lpstr>Новогодний конкурс «Декольте»</vt:lpstr>
      <vt:lpstr>Конкурс снеговиков</vt:lpstr>
      <vt:lpstr>Конкурс «Покормите птиц зимой»</vt:lpstr>
      <vt:lpstr>Презентация PowerPoint</vt:lpstr>
      <vt:lpstr>Презентация PowerPoint</vt:lpstr>
      <vt:lpstr>9 мая «День Победы»       </vt:lpstr>
      <vt:lpstr>Презентация PowerPoint</vt:lpstr>
      <vt:lpstr>Конкурс «Ай, да я!»</vt:lpstr>
      <vt:lpstr>ГТО</vt:lpstr>
      <vt:lpstr>Спасибо родителям за установку новой песочницы!</vt:lpstr>
      <vt:lpstr>«До свидания детский сад!»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Ирина Устинова</cp:lastModifiedBy>
  <cp:revision>75</cp:revision>
  <dcterms:created xsi:type="dcterms:W3CDTF">2023-05-23T13:37:03Z</dcterms:created>
  <dcterms:modified xsi:type="dcterms:W3CDTF">2025-06-06T09:35:51Z</dcterms:modified>
</cp:coreProperties>
</file>