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9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0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5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9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8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2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2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2378-8535-4CB7-989A-4DCFCD68D55A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C43D-8A55-4B09-9DF7-DE1E5881F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Муниципальное казенное дошкольное образовательное учреждение </a:t>
            </a:r>
            <a:r>
              <a:rPr lang="ru-RU" sz="2800" dirty="0" err="1" smtClean="0"/>
              <a:t>Искитимского</a:t>
            </a:r>
            <a:r>
              <a:rPr lang="ru-RU" sz="2800" dirty="0" smtClean="0"/>
              <a:t> района Новосибирской области детский сад </a:t>
            </a:r>
            <a:br>
              <a:rPr lang="ru-RU" sz="2800" dirty="0" smtClean="0"/>
            </a:br>
            <a:r>
              <a:rPr lang="ru-RU" sz="2800" dirty="0" smtClean="0"/>
              <a:t>комбинированного вида «Красная шапочка» р. п. Линево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Вторая младшая группа «</a:t>
            </a:r>
            <a:r>
              <a:rPr lang="ru-RU" sz="2800" dirty="0" err="1" smtClean="0"/>
              <a:t>Дюймовочка</a:t>
            </a:r>
            <a:r>
              <a:rPr lang="ru-RU" sz="2800" dirty="0" smtClean="0"/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Сторожкова</a:t>
            </a:r>
            <a:r>
              <a:rPr lang="ru-RU" sz="2800" dirty="0" smtClean="0"/>
              <a:t> Людмила Федоровна</a:t>
            </a:r>
            <a:br>
              <a:rPr lang="ru-RU" sz="2800" dirty="0" smtClean="0"/>
            </a:br>
            <a:r>
              <a:rPr lang="ru-RU" sz="2800" dirty="0" smtClean="0"/>
              <a:t>Воспитатель первой категории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2022 – 2023 г.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1690688"/>
            <a:ext cx="2618232" cy="17454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14" y="3638296"/>
            <a:ext cx="2174748" cy="28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352"/>
            <a:ext cx="4491990" cy="5989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30" y="530352"/>
            <a:ext cx="449199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12 апреля дети совместно с родителями изготавливали поделки к Дню космонавтики.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54" y="1690688"/>
            <a:ext cx="3648456" cy="48646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77" y="1690688"/>
            <a:ext cx="3648456" cy="486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 результатов педагогической диагностики.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17" y="1520786"/>
            <a:ext cx="5505165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Анализ педагогической диагностики отражает положительную динамику по всем направлениям развития детей. Полученные результаты позволяют говорить о хорошем уровне освоения программных задач. Наблюдается общая положительная динамика психического, личностного и физического развития. Дети проявляют инициативность в различных видах деятельности.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влияние на этот процесс оказывают тесное сотрудничество воспитателей, сотрудников, администрации ДОУ и родителей, а так же использование приемов развивающего обучения и индивидуального подхода к каждому ребенку.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12" y="469392"/>
            <a:ext cx="4681728" cy="6242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350012"/>
            <a:ext cx="6608738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259753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группы.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17 детей. Из них 9 мальчиков и 8 девочек. Возраст детей от 3 до 4 лет. Большая часть детей находится в едином коллективе с первой младшей группы. Атмосфера в детском коллективе доброжелательная и позитивная. Конфликты между детьми не возникают.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Посещаемость в группе высокая. Заболеваемость детей в течении года была низкой.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94" y="2413263"/>
            <a:ext cx="5530411" cy="4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659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График средней посещаемости в группе </a:t>
            </a:r>
            <a:r>
              <a:rPr lang="ru-RU" sz="2800" dirty="0" err="1" smtClean="0"/>
              <a:t>Дюймовочка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В начале учебного года группу посещали 17 детей. Посещаемость составляла 100 %.</a:t>
            </a:r>
            <a:br>
              <a:rPr lang="ru-RU" sz="2800" dirty="0" smtClean="0"/>
            </a:br>
            <a:r>
              <a:rPr lang="ru-RU" sz="2800" dirty="0" smtClean="0"/>
              <a:t>В середине учебного года посещаемость составляла 65 % - в среднем группу посещало 11-12 детей из 17.</a:t>
            </a:r>
            <a:br>
              <a:rPr lang="ru-RU" sz="2800" dirty="0" smtClean="0"/>
            </a:br>
            <a:r>
              <a:rPr lang="ru-RU" sz="2800" dirty="0" smtClean="0"/>
              <a:t>На конец учебного года группу посещали 14 детей из 17, что составляет 82 %.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2" y="280416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	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88" y="1065359"/>
            <a:ext cx="7406715" cy="57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	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учебного года было проведено родительское собрание на тему «Новоселье у ребят».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1570482"/>
            <a:ext cx="6111240" cy="45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проводили мероприятие «Осень в гости к нам пришла».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1690688"/>
            <a:ext cx="6211824" cy="465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853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протяжении учебного года детям и родителям была предоставлена возможность поучаствовать в разнообразных конкурсах рисунков и поделок. Наиболее яркими были следующие мероприятия: новогодний утренник, праздник на 23 февраля, развлечение к 8 марта, оформление панно «Окна победы». В этих мероприятиях родители принимали активное участие и высказывали хорошие отзывы о деятельности воспитателей и детей.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Новогодний утренник.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1" y="2743200"/>
            <a:ext cx="1799725" cy="3904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41" y="2180507"/>
            <a:ext cx="2059091" cy="4467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29" y="2968454"/>
            <a:ext cx="4900541" cy="36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к 23 февраля.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группы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принимали активное участие: учили стихи, рассматривали военную атрибутику, делали поделки.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874520"/>
            <a:ext cx="4974336" cy="3730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4" y="1874520"/>
            <a:ext cx="4977384" cy="37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8 марта.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 приняли мамы. Была проведена выставка работ «Золотые ручки наших мам».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900"/>
            <a:ext cx="2887218" cy="3849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42" y="1888744"/>
            <a:ext cx="2876550" cy="383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16" y="1859280"/>
            <a:ext cx="2898648" cy="38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37</Words>
  <Application>Microsoft Office PowerPoint</Application>
  <PresentationFormat>Широкоэкранный</PresentationFormat>
  <Paragraphs>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                     Муниципальное казенное дошкольное образовательное учреждение Искитимского района Новосибирской области детский сад  комбинированного вида «Красная шапочка» р. п. Линево       Вторая младшая группа «Дюймовочка»   Сторожкова Людмила Федоровна Воспитатель первой категории   2022 – 2023 г.        </vt:lpstr>
      <vt:lpstr>   Краткая характеристика группы.  В группе «Дюймовочка» 17 детей. Из них 9 мальчиков и 8 девочек. Возраст детей от 3 до 4 лет. Большая часть детей находится в едином коллективе с первой младшей группы. Атмосфера в детском коллективе доброжелательная и позитивная. Конфликты между детьми не возникают.  Посещаемость в группе высокая. Заболеваемость детей в течении года была низкой.</vt:lpstr>
      <vt:lpstr>График средней посещаемости в группе Дюймовочка.  В начале учебного года группу посещали 17 детей. Посещаемость составляла 100 %. В середине учебного года посещаемость составляла 65 % - в среднем группу посещало 11-12 детей из 17. На конец учебного года группу посещали 14 детей из 17, что составляет 82 %.</vt:lpstr>
      <vt:lpstr>   Деятельность педагога. </vt:lpstr>
      <vt:lpstr>  Взаимодействие с родителями. В начале учебного года было проведено родительское собрание на тему «Новоселье у ребят».</vt:lpstr>
      <vt:lpstr>В сентябре проводили мероприятие «Осень в гости к нам пришла».</vt:lpstr>
      <vt:lpstr>    На протяжении учебного года детям и родителям была предоставлена возможность поучаствовать в разнообразных конкурсах рисунков и поделок. Наиболее яркими были следующие мероприятия: новогодний утренник, праздник на 23 февраля, развлечение к 8 марта, оформление панно «Окна победы». В этих мероприятиях родители принимали активное участие и высказывали хорошие отзывы о деятельности воспитателей и детей.     Новогодний утренник.</vt:lpstr>
      <vt:lpstr>Мероприятие к 23 февраля. Дети группы «Дюймовочка» принимали активное участие: учили стихи, рассматривали военную атрибутику, делали поделки.</vt:lpstr>
      <vt:lpstr>     8 марта. Активное участие приняли мамы. Была проведена выставка работ «Золотые ручки наших мам».</vt:lpstr>
      <vt:lpstr>Презентация PowerPoint</vt:lpstr>
      <vt:lpstr>К 12 апреля дети совместно с родителями изготавливали поделки к Дню космонавтики.</vt:lpstr>
      <vt:lpstr> Анализ результатов педагогической диагностики. </vt:lpstr>
      <vt:lpstr>          Анализ педагогической диагностики отражает положительную динамику по всем направлениям развития детей. Полученные результаты позволяют говорить о хорошем уровне освоения программных задач. Наблюдается общая положительная динамика психического, личностного и физического развития. Дети проявляют инициативность в различных видах деятельности.  Положительное влияние на этот процесс оказывают тесное сотрудничество воспитателей, сотрудников, администрации ДОУ и родителей, а так же использование приемов развивающего обучения и индивидуального подхода к каждому ребенку.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Yaroslav</dc:creator>
  <cp:lastModifiedBy>Yaroslav</cp:lastModifiedBy>
  <cp:revision>32</cp:revision>
  <dcterms:created xsi:type="dcterms:W3CDTF">2023-06-04T03:56:38Z</dcterms:created>
  <dcterms:modified xsi:type="dcterms:W3CDTF">2023-06-04T08:24:10Z</dcterms:modified>
</cp:coreProperties>
</file>