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620689"/>
            <a:ext cx="3816424" cy="360039"/>
          </a:xfrm>
        </p:spPr>
        <p:txBody>
          <a:bodyPr>
            <a:noAutofit/>
          </a:bodyPr>
          <a:lstStyle/>
          <a:p>
            <a:r>
              <a:rPr lang="ru-RU" sz="2800" dirty="0" smtClean="0"/>
              <a:t>2017</a:t>
            </a:r>
            <a:endParaRPr lang="ru-RU" sz="2800" dirty="0"/>
          </a:p>
        </p:txBody>
      </p:sp>
      <p:pic>
        <p:nvPicPr>
          <p:cNvPr id="1026" name="Picture 2" descr="D:\Desktop\грамоты\112 - 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4511957" cy="31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грамоты\112 - 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84" y="1084948"/>
            <a:ext cx="3980612" cy="56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8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320480" cy="346050"/>
          </a:xfrm>
        </p:spPr>
        <p:txBody>
          <a:bodyPr>
            <a:noAutofit/>
          </a:bodyPr>
          <a:lstStyle/>
          <a:p>
            <a:r>
              <a:rPr lang="ru-RU" sz="2800" dirty="0" smtClean="0"/>
              <a:t>2018</a:t>
            </a:r>
            <a:endParaRPr lang="ru-RU" sz="2800" dirty="0"/>
          </a:p>
        </p:txBody>
      </p:sp>
      <p:pic>
        <p:nvPicPr>
          <p:cNvPr id="2050" name="Picture 2" descr="D:\Desktop\грамоты\112 - 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6" y="1124744"/>
            <a:ext cx="44999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грамоты\112 - 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70" y="692696"/>
            <a:ext cx="399695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1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4176464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2019год</a:t>
            </a:r>
            <a:endParaRPr lang="ru-RU" sz="2800" dirty="0"/>
          </a:p>
        </p:txBody>
      </p:sp>
      <p:pic>
        <p:nvPicPr>
          <p:cNvPr id="3074" name="Picture 2" descr="D:\Desktop\грамоты\112 - 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5142"/>
            <a:ext cx="4153033" cy="5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6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3888432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2020год</a:t>
            </a:r>
            <a:endParaRPr lang="ru-RU" sz="2800" dirty="0"/>
          </a:p>
        </p:txBody>
      </p:sp>
      <p:pic>
        <p:nvPicPr>
          <p:cNvPr id="4099" name="Picture 3" descr="D:\Desktop\грамоты\112 - 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0" y="874704"/>
            <a:ext cx="3995891" cy="56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esktop\грамоты\112 - 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73340"/>
            <a:ext cx="3996853" cy="565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8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ktop\грамоты\112 - 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777"/>
            <a:ext cx="4104456" cy="58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esktop\грамоты\112 - 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27" y="2060848"/>
            <a:ext cx="4464496" cy="63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8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3168352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2021год</a:t>
            </a:r>
            <a:endParaRPr lang="ru-RU" sz="2800" dirty="0"/>
          </a:p>
        </p:txBody>
      </p:sp>
      <p:pic>
        <p:nvPicPr>
          <p:cNvPr id="5122" name="Picture 2" descr="D:\Desktop\грамоты\112 - 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3402"/>
            <a:ext cx="2107054" cy="29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esktop\грамоты\112 - 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69" y="1201147"/>
            <a:ext cx="4691278" cy="35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esktop\грамоты\112 - 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66" y="3717032"/>
            <a:ext cx="444168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57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2017</vt:lpstr>
      <vt:lpstr>2018</vt:lpstr>
      <vt:lpstr>2019год</vt:lpstr>
      <vt:lpstr>2020год</vt:lpstr>
      <vt:lpstr>Презентация PowerPoint</vt:lpstr>
      <vt:lpstr>2021год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</dc:title>
  <dc:creator>Admin</dc:creator>
  <cp:lastModifiedBy>Admin</cp:lastModifiedBy>
  <cp:revision>9</cp:revision>
  <dcterms:created xsi:type="dcterms:W3CDTF">2021-08-06T08:06:01Z</dcterms:created>
  <dcterms:modified xsi:type="dcterms:W3CDTF">2021-08-06T08:40:00Z</dcterms:modified>
</cp:coreProperties>
</file>