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9405CE-F5F1-4909-8C02-F58696BE7DC9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47B066-FE85-4D86-B217-C12FF405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3"/>
            <a:ext cx="7776864" cy="1440159"/>
          </a:xfrm>
        </p:spPr>
        <p:txBody>
          <a:bodyPr>
            <a:noAutofit/>
          </a:bodyPr>
          <a:lstStyle/>
          <a:p>
            <a:pPr marR="540385" algn="ctr">
              <a:lnSpc>
                <a:spcPct val="115000"/>
              </a:lnSpc>
            </a:pPr>
            <a:r>
              <a:rPr lang="ru-RU" sz="1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</a:t>
            </a:r>
            <a:r>
              <a:rPr lang="ru-RU" sz="12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р.п. Линево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u="sng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633216 р.п. Линево 4 - микрорайон д. 15,  Искитимский  район, Новосибирская обл., тел/ факс (8) 383 -43-33-821 </a:t>
            </a:r>
            <a:r>
              <a:rPr lang="ru-RU" sz="12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6478488" cy="42484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Экологическое развлечение «Путешествие в волшебный лес»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Выполнила: воспитатель 1 категории</a:t>
            </a:r>
          </a:p>
          <a:p>
            <a:pPr algn="r"/>
            <a:r>
              <a:rPr lang="ru-RU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Пасканова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И.В</a:t>
            </a:r>
            <a:r>
              <a:rPr lang="ru-RU" sz="1400" dirty="0" smtClean="0"/>
              <a:t>.</a:t>
            </a:r>
          </a:p>
          <a:p>
            <a:pPr algn="r"/>
            <a:endParaRPr lang="ru-RU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год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54586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Экологическое воспитание младших дошкольников.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Уточнить и расширить представления детей о лесе; закрепить знания детей о животных и  птицах.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Прививать детям элементарные навыки бережного отношения к природе, формировать доброжелательность, стремление проявлять заботу и внимание ко всему живому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528392" cy="5328592"/>
          </a:xfrm>
        </p:spPr>
        <p:txBody>
          <a:bodyPr>
            <a:noAutofit/>
          </a:bodyPr>
          <a:lstStyle/>
          <a:p>
            <a:pPr>
              <a:lnSpc>
                <a:spcPts val="1965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Здравствуй, лес, дремучий лес,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Полный сказок и чудес!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 о чём шумишь листвою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Ночью тёмной, грозовою?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нам шепчешь на заре?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Весь в росе как в серебре?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в глуши твоей таится: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за зверь, какая птица?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Всё открой, не утаи: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 ведь знаешь — мы свои! 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С.Погорельский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620688"/>
            <a:ext cx="50299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лес ребята отправились на «веселом паровозике»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600200"/>
            <a:ext cx="6654419" cy="499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 елками ребята встретили  зайчика. Он был огорчен тем, что его любимая полянка была закидана мусором. Но дети помогли зайчику и собрали весь мусор.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6900"/>
            <a:ext cx="3456384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2708920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бросайте, люди, мусор!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стать большим он грузом…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 природы берегите,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 внимание дарите!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Присмотритесь, как красиво!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Воды рек, морей, озёр…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— чудо, это — диво!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Лес, луга, поля и бор…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Путешествуя дальше, дети встретили волка, который рассказал им о беде медведя и попросил ребят помочь мишке.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7"/>
          <a:stretch/>
        </p:blipFill>
        <p:spPr bwMode="auto">
          <a:xfrm flipH="1">
            <a:off x="683568" y="1632730"/>
            <a:ext cx="7128793" cy="475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2708904" y="3140968"/>
            <a:ext cx="472480" cy="11007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Ребята с удовольствием помогли медведю и собрали ему все шишки.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864793" cy="515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Возвращаясь домой, ребята услышали голоса птиц. всех птиц они узнали и назвали правильно. А потом покружились и в птичек превратились.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0253" b="64957"/>
          <a:stretch/>
        </p:blipFill>
        <p:spPr bwMode="auto">
          <a:xfrm>
            <a:off x="4013438" y="1916832"/>
            <a:ext cx="46222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3"/>
          <a:stretch/>
        </p:blipFill>
        <p:spPr bwMode="auto">
          <a:xfrm>
            <a:off x="208111" y="3861048"/>
            <a:ext cx="4632946" cy="2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44816" cy="2952328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дремучий, до свиданья!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дружить с тобою рады,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Добрый лес, могучий лес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Полон сказок и чудес!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4954832"/>
              </p:ext>
            </p:extLst>
          </p:nvPr>
        </p:nvGraphicFramePr>
        <p:xfrm>
          <a:off x="10836696" y="4365104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7"/>
            <a:ext cx="4320480" cy="42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2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142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Wingdings 2</vt:lpstr>
      <vt:lpstr>Эркер</vt:lpstr>
      <vt:lpstr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 р.п. Линево _________________________________________________________________________ Адрес: 633216 р.п. Линево 4 - микрорайон д. 15,  Искитимский  район, Новосибирская обл., тел/ факс (8) 383 -43-33-821   </vt:lpstr>
      <vt:lpstr>Цель. Экологическое воспитание младших дошкольников. Задачи. Уточнить и расширить представления детей о лесе; закрепить знания детей о животных и  птицах.  Прививать детям элементарные навыки бережного отношения к природе, формировать доброжелательность, стремление проявлять заботу и внимание ко всему живому. </vt:lpstr>
      <vt:lpstr>Здравствуй, лес, дремучий лес, Полный сказок и чудес! Ты о чём шумишь листвою Ночью тёмной, грозовою? Что нам шепчешь на заре? Весь в росе как в серебре? Кто в глуши твоей таится: Что за зверь, какая птица? Всё открой, не утаи: Ты ведь знаешь — мы свои! (С.Погорельский) </vt:lpstr>
      <vt:lpstr>В лес ребята отправились на «веселом паровозике»</vt:lpstr>
      <vt:lpstr>Под елками ребята встретили  зайчика. Он был огорчен тем, что его любимая полянка была закидана мусором. Но дети помогли зайчику и собрали весь мусор.</vt:lpstr>
      <vt:lpstr>Путешествуя дальше, дети встретили волка, который рассказал им о беде медведя и попросил ребят помочь мишке.  </vt:lpstr>
      <vt:lpstr>Ребята с удовольствием помогли медведю и собрали ему все шишки.</vt:lpstr>
      <vt:lpstr>Возвращаясь домой, ребята услышали голоса птиц. всех птиц они узнали и назвали правильно. А потом покружились и в птичек превратились.</vt:lpstr>
      <vt:lpstr>      Лес дремучий, до свиданья! Мы дружить с тобою рады, Добрый лес, могучий лес Полон сказок и чудес!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р.п. Линево ___________________________________________________________________ Адрес: 633216 р.п. Линево 4 - микрорайон д. 15,  Искитимский  район, Новосибирская обл., тел/ факс (8) 383 -43-33-821 Е-mail:shapocka-linevo@mail.ru</dc:title>
  <dc:creator>User</dc:creator>
  <cp:lastModifiedBy>Пользователь</cp:lastModifiedBy>
  <cp:revision>14</cp:revision>
  <dcterms:created xsi:type="dcterms:W3CDTF">2019-07-07T14:58:27Z</dcterms:created>
  <dcterms:modified xsi:type="dcterms:W3CDTF">2024-11-12T06:40:19Z</dcterms:modified>
</cp:coreProperties>
</file>