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«Используемые технологии, способствующие развитию творческих способностей у детей»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32656"/>
            <a:ext cx="73406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544522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 Молчанова С.О.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89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Здоровьесберегающие</a:t>
            </a:r>
            <a:r>
              <a:rPr lang="ru-RU" sz="4000" dirty="0" smtClean="0"/>
              <a:t> технологии;</a:t>
            </a:r>
          </a:p>
          <a:p>
            <a:r>
              <a:rPr lang="ru-RU" sz="4000" dirty="0" smtClean="0"/>
              <a:t>Икт – технологии;</a:t>
            </a:r>
          </a:p>
          <a:p>
            <a:r>
              <a:rPr lang="ru-RU" sz="4000" dirty="0" smtClean="0"/>
              <a:t>Технологии проектов.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своей работе я использую следующие технологии: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67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123\Desktop\archive-2022-01-12_14-02-49\2022-01-16 21-03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35" y="188640"/>
            <a:ext cx="3246826" cy="2868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23\Desktop\archive-2022-01-12_14-02-49\2022-01-16 21-03-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3633514" cy="2587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23\Desktop\archive-2022-01-12_14-02-49\2022-01-16 21-04-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2" y="3445799"/>
            <a:ext cx="3358692" cy="3289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23\Desktop\archive-2022-01-12_14-02-49\2022-01-16 21-05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2971"/>
            <a:ext cx="3871357" cy="2997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23\Desktop\archive-2022-01-12_14-02-49\2022-01-16 21-05-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20889"/>
            <a:ext cx="2304256" cy="347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5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archive-2022-01-12_14-02-49\2022-01-16 21-19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4845"/>
            <a:ext cx="3611563" cy="2746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archive-2022-01-12_14-02-49\2022-01-16 21-06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628628" cy="2720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archive-2022-01-12_14-02-49\2022-01-16 20-56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5657"/>
            <a:ext cx="3735398" cy="2777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\Desktop\archive-2022-01-12_14-02-49\2020-11-05 21-56-36_16050540558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55" y="350100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52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</TotalTime>
  <Words>34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«Используемые технологии, способствующие развитию творческих способностей у детей»</vt:lpstr>
      <vt:lpstr>В своей работе я использую следующие технологии: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«Используемые технологии, способствующие развитию творческих способностей у детей»</dc:title>
  <dc:creator>123</dc:creator>
  <cp:lastModifiedBy>123</cp:lastModifiedBy>
  <cp:revision>2</cp:revision>
  <dcterms:created xsi:type="dcterms:W3CDTF">2022-01-16T14:25:26Z</dcterms:created>
  <dcterms:modified xsi:type="dcterms:W3CDTF">2022-01-17T10:18:10Z</dcterms:modified>
</cp:coreProperties>
</file>