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AF061-62B4-49EE-B374-5AED6CE0F09B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9C1C9-B611-4677-898F-7FBE39F4A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753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9C1C9-B611-4677-898F-7FBE39F4A4B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322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141E-9787-4A14-8218-47E65CE2859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11C3-FAF3-46AE-94B9-07B8E299A49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141E-9787-4A14-8218-47E65CE2859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11C3-FAF3-46AE-94B9-07B8E299A4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141E-9787-4A14-8218-47E65CE2859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11C3-FAF3-46AE-94B9-07B8E299A4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141E-9787-4A14-8218-47E65CE2859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11C3-FAF3-46AE-94B9-07B8E299A4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141E-9787-4A14-8218-47E65CE2859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11C3-FAF3-46AE-94B9-07B8E299A4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141E-9787-4A14-8218-47E65CE2859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11C3-FAF3-46AE-94B9-07B8E299A4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141E-9787-4A14-8218-47E65CE2859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11C3-FAF3-46AE-94B9-07B8E299A49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141E-9787-4A14-8218-47E65CE2859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11C3-FAF3-46AE-94B9-07B8E299A4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141E-9787-4A14-8218-47E65CE2859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11C3-FAF3-46AE-94B9-07B8E299A4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141E-9787-4A14-8218-47E65CE2859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11C3-FAF3-46AE-94B9-07B8E299A4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141E-9787-4A14-8218-47E65CE2859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11C3-FAF3-46AE-94B9-07B8E299A49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64141E-9787-4A14-8218-47E65CE2859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7311C3-FAF3-46AE-94B9-07B8E299A4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49524" cy="6192688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МЕТОДИКА «ГОВОРЯЩИЕ СТЕНЫ» группа </a:t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«БЕЛОСНЕЖКА»</a:t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Выполнила : </a:t>
            </a:r>
            <a:r>
              <a:rPr lang="ru-RU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Артюшенко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Ю.В.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74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самообразование\фотки\image - 2022-02-06T182420.8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578" y="3121466"/>
            <a:ext cx="5884422" cy="3736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esktop\самообразование\фотки\image (4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359"/>
            <a:ext cx="5114900" cy="3836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14900" y="404664"/>
            <a:ext cx="3777580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Выставки, мини-музеи по темам недели и проектам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51201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самообразование\фотки\image - 2022-02-06T183307.84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4534"/>
            <a:ext cx="8208912" cy="5433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76672"/>
            <a:ext cx="74888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«Центр движения»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26468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самообразование\фотки\image - 2022-02-06T183036.47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" y="35966"/>
            <a:ext cx="2606277" cy="3475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esktop\самообразование\фотки\image - 2022-02-06T182457.9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140" y="35966"/>
            <a:ext cx="3228696" cy="4304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dmin\Desktop\самообразование\фотки\image - 2022-02-06T182506.2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386" y="220722"/>
            <a:ext cx="3737141" cy="2802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Admin\Desktop\самообразование\фотки\image - 2022-02-06T182228.6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023578"/>
            <a:ext cx="3804924" cy="2853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Admin\Desktop\самообразование\фотки\image - 2022-02-06T182242.14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68" y="2769096"/>
            <a:ext cx="3066678" cy="4088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82140" y="4221088"/>
            <a:ext cx="3154356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«Говорящие стены» для родителей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18091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самообразование\фотки\image (7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4633382" cy="3475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dmin\Desktop\самообразование\фотки\image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0"/>
            <a:ext cx="3714750" cy="495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dmin\Desktop\самообразование\фотки\image (1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60576"/>
            <a:ext cx="2688636" cy="3584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7904" y="5348064"/>
            <a:ext cx="49685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«Умный зонтик»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94086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самообразование\фотки\image - 2022-02-06T182122.97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056784" cy="4914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5733256"/>
            <a:ext cx="74888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СПАСИБО ЗА ВНИМАНИЕ!!!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66293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slide_0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534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69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самообразование\фотки\image - 2022-02-06T182136.40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0"/>
            <a:ext cx="4320479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самообразование\фотки\image - 2022-02-06T182143.9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0" r="21100"/>
          <a:stretch/>
        </p:blipFill>
        <p:spPr bwMode="auto">
          <a:xfrm>
            <a:off x="4932040" y="1916832"/>
            <a:ext cx="4061594" cy="4695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7984" y="476672"/>
            <a:ext cx="432048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«Моя семья»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87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самообразование\фотки\image - 2022-02-06T182257.36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7"/>
            <a:ext cx="4194465" cy="5592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самообразование\фотки\image - 2022-02-06T183427.2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2924944"/>
            <a:ext cx="4992555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476672"/>
            <a:ext cx="439248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«Доска выбора»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5395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самообразование\фотки\image - 2022-02-06T182155.71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408" y="195739"/>
            <a:ext cx="4896543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самообразование\фотки\image - 2022-02-06T182213.5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038278" cy="5649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38278" y="4293096"/>
            <a:ext cx="4782194" cy="2408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«Центр грамоты и письма»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97946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самообразование\фотки\image - 2022-02-06T182202.1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" y="3284984"/>
            <a:ext cx="4633382" cy="3475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самообразование\фотки\image - 2022-02-06T182250.0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455" y="692696"/>
            <a:ext cx="4398826" cy="5865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60648"/>
            <a:ext cx="4104456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«Центр науки»</a:t>
            </a:r>
          </a:p>
          <a:p>
            <a:pPr algn="ctr"/>
            <a:r>
              <a:rPr lang="ru-RU" sz="4000" b="1" dirty="0" smtClean="0"/>
              <a:t>«Центр математики»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9003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самообразование\фотки\image - 2022-02-06T182111.92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3888432" cy="5184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самообразование\фотки\image - 2022-02-06T182314.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50422"/>
            <a:ext cx="4549899" cy="3412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самообразование\фотки\image (9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314" y="-40996"/>
            <a:ext cx="3138686" cy="4184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157192"/>
            <a:ext cx="3995936" cy="1346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«Центр искусства»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61475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самообразование\фотки\image - 2022-02-06T182307.19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776864" cy="4879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22" y="188640"/>
            <a:ext cx="5040560" cy="1274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«Центр конструирования»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26604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самообразование\фотки\image - 2021-11-14T115826.714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9" b="33075"/>
          <a:stretch/>
        </p:blipFill>
        <p:spPr bwMode="auto">
          <a:xfrm>
            <a:off x="3707904" y="2636912"/>
            <a:ext cx="2611858" cy="3965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самообразование\фотки\image - 2022-02-06T182438.5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6853"/>
            <a:ext cx="5025008" cy="3768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esktop\самообразование\фотки\image (3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3822762" cy="5097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56176" y="4731296"/>
            <a:ext cx="2880320" cy="1866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Магнитная доска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24578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</TotalTime>
  <Words>65</Words>
  <Application>Microsoft Office PowerPoint</Application>
  <PresentationFormat>Экран (4:3)</PresentationFormat>
  <Paragraphs>15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МЕТОДИКА «ГОВОРЯЩИЕ СТЕНЫ» группа  «БЕЛОСНЕЖКА»   Выполнила : Артюшенко Ю.В.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«ГОВОРЯЩИЕ СТЕНЫ» группа  «БЕЛОСНЕЖКА»   Выполнила : Артюшенко Ю.В.</dc:title>
  <dc:creator>Admin</dc:creator>
  <cp:lastModifiedBy>Admin</cp:lastModifiedBy>
  <cp:revision>5</cp:revision>
  <dcterms:created xsi:type="dcterms:W3CDTF">2022-02-07T13:46:16Z</dcterms:created>
  <dcterms:modified xsi:type="dcterms:W3CDTF">2022-02-07T14:34:49Z</dcterms:modified>
</cp:coreProperties>
</file>