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74" r:id="rId3"/>
    <p:sldId id="325" r:id="rId4"/>
    <p:sldId id="326" r:id="rId5"/>
    <p:sldId id="327" r:id="rId6"/>
    <p:sldId id="313" r:id="rId7"/>
    <p:sldId id="330" r:id="rId8"/>
    <p:sldId id="328" r:id="rId9"/>
    <p:sldId id="331" r:id="rId10"/>
    <p:sldId id="329" r:id="rId11"/>
    <p:sldId id="332" r:id="rId12"/>
    <p:sldId id="310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>
      <p:cViewPr varScale="1">
        <p:scale>
          <a:sx n="68" d="100"/>
          <a:sy n="68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1FCB3-DA9A-43FF-AA61-EC90423EA5EC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A3478-FF3B-4AF4-8A86-68FEF7B2AB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1FCB3-DA9A-43FF-AA61-EC90423EA5EC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A3478-FF3B-4AF4-8A86-68FEF7B2A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1FCB3-DA9A-43FF-AA61-EC90423EA5EC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A3478-FF3B-4AF4-8A86-68FEF7B2A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1FCB3-DA9A-43FF-AA61-EC90423EA5EC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A3478-FF3B-4AF4-8A86-68FEF7B2A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1FCB3-DA9A-43FF-AA61-EC90423EA5EC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A3478-FF3B-4AF4-8A86-68FEF7B2AB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1FCB3-DA9A-43FF-AA61-EC90423EA5EC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A3478-FF3B-4AF4-8A86-68FEF7B2A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1FCB3-DA9A-43FF-AA61-EC90423EA5EC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A3478-FF3B-4AF4-8A86-68FEF7B2A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1FCB3-DA9A-43FF-AA61-EC90423EA5EC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A3478-FF3B-4AF4-8A86-68FEF7B2A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1FCB3-DA9A-43FF-AA61-EC90423EA5EC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A3478-FF3B-4AF4-8A86-68FEF7B2AB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1FCB3-DA9A-43FF-AA61-EC90423EA5EC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A3478-FF3B-4AF4-8A86-68FEF7B2A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1FCB3-DA9A-43FF-AA61-EC90423EA5EC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A3478-FF3B-4AF4-8A86-68FEF7B2AB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8C1FCB3-DA9A-43FF-AA61-EC90423EA5EC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BFA3478-FF3B-4AF4-8A86-68FEF7B2AB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Шаблоны для презентаций природа &quot; и другие образ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9" y="-72008"/>
            <a:ext cx="9138931" cy="69300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204864"/>
            <a:ext cx="7406640" cy="18002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Инновационные педагогические технологии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7950" y="5786454"/>
            <a:ext cx="2500330" cy="763298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Анафриенко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Л.А.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42910" y="1360446"/>
            <a:ext cx="81439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казенное дошкольное образовательное учреждение Искитимского района    Новосибирской   области   детский  сад  комбинированного вида «Красная шапочка»  р.п. Линево</a:t>
            </a:r>
            <a:endParaRPr kumimoji="0" lang="ru-RU" sz="7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_________________________________________________________________________</a:t>
            </a:r>
            <a:endParaRPr kumimoji="0" lang="ru-RU" sz="7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Адрес: 633216 р.п. Линево 4 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микрорайон д. 15,  Искитимский  район, Новосибирская обл.,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тел/ факс (8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383 43) 3-38-21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Е-mail:shapocka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linevo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@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mail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.ru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4581128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Метод проектов в ДОУ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Шаблоны для презентаций природа &quot; и другие образ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5" descr="D:\Наташа\Searches\Desktop\SDC117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035" y="642918"/>
            <a:ext cx="3875338" cy="318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428868"/>
            <a:ext cx="4999043" cy="427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Шаблоны для презентаций природа &quot; и другие образ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1484784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Мероприятия по реализации проекта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Познавательно - речевое развитие: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1.Тематические  занятия: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речи с использованием театрализации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Природный мир «Из чего же, из чего же?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Математика «Веселые матрешки»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Чтение, заучивание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Разучивание ролей экскурсоводов.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Художественно- творческая деятельность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pPr>
              <a:buFontTx/>
              <a:buChar char="-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Шаблоны для презентаций природа &quot; и другие образ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845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87624" y="1484784"/>
            <a:ext cx="550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Перспективное планирование с детьми по проекту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3568" y="1988840"/>
          <a:ext cx="7560839" cy="4514846"/>
        </p:xfrm>
        <a:graphic>
          <a:graphicData uri="http://schemas.openxmlformats.org/drawingml/2006/table">
            <a:tbl>
              <a:tblPr/>
              <a:tblGrid>
                <a:gridCol w="2334784"/>
                <a:gridCol w="2988700"/>
                <a:gridCol w="2237355"/>
              </a:tblGrid>
              <a:tr h="308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 неделя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 неделя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 неделя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1.Тематическое занятие по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с использованием элементов театрализации «Приглашение на ярмарку»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2.Беседа «Веселые матрешки»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3.Лепка из соленого теста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4.Рисование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5.Дидактическая игра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6.Сюжетно- ролевая игра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 Разучивание стихотворения..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1.Тематическое занятие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2. Настольная игра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3.Интегрированное занятие  беседа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4.Лепка из глины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5.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Апликация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6.Хороводные игры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7.дидактические игры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8.Разучивания стихотворения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1.Беседа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2.Рисование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3.Музыкально- дидактическая игра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4.Хороводные игры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5. Открытие мини-музея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6. Разучивание стихотворени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Шаблоны для презентаций природа &quot; и другие образ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91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404664"/>
            <a:ext cx="813690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СХЕМА проекта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Титульный лист</a:t>
            </a:r>
          </a:p>
          <a:p>
            <a:pPr marL="457200" indent="-457200">
              <a:buFontTx/>
              <a:buChar char="-"/>
            </a:pPr>
            <a:r>
              <a:rPr lang="ru-RU" sz="2000" b="1" dirty="0" smtClean="0"/>
              <a:t>Наименование организации где выполнен проект</a:t>
            </a:r>
          </a:p>
          <a:p>
            <a:pPr marL="457200" indent="-457200">
              <a:buFontTx/>
              <a:buChar char="-"/>
            </a:pPr>
            <a:r>
              <a:rPr lang="ru-RU" sz="2000" b="1" dirty="0" smtClean="0"/>
              <a:t>Название проекта</a:t>
            </a:r>
          </a:p>
          <a:p>
            <a:pPr marL="457200" indent="-457200">
              <a:buFontTx/>
              <a:buChar char="-"/>
            </a:pPr>
            <a:r>
              <a:rPr lang="ru-RU" sz="2000" b="1" dirty="0" smtClean="0"/>
              <a:t>Кто реализовал проект</a:t>
            </a:r>
          </a:p>
          <a:p>
            <a:pPr marL="457200" indent="-457200"/>
            <a:r>
              <a:rPr lang="ru-RU" sz="2000" b="1" dirty="0" smtClean="0"/>
              <a:t>2 лист</a:t>
            </a:r>
          </a:p>
          <a:p>
            <a:pPr marL="457200" indent="-457200">
              <a:buFontTx/>
              <a:buChar char="-"/>
            </a:pPr>
            <a:r>
              <a:rPr lang="ru-RU" sz="2000" b="1" dirty="0" smtClean="0"/>
              <a:t>Обозначение проблемы</a:t>
            </a:r>
          </a:p>
          <a:p>
            <a:pPr marL="457200" indent="-457200">
              <a:buFontTx/>
              <a:buChar char="-"/>
            </a:pPr>
            <a:r>
              <a:rPr lang="ru-RU" sz="2000" b="1" dirty="0" smtClean="0"/>
              <a:t>Название проекта</a:t>
            </a:r>
          </a:p>
          <a:p>
            <a:pPr marL="457200" indent="-457200">
              <a:buFontTx/>
              <a:buChar char="-"/>
            </a:pPr>
            <a:r>
              <a:rPr lang="ru-RU" sz="2000" b="1" dirty="0" smtClean="0"/>
              <a:t>Цель проекта</a:t>
            </a:r>
          </a:p>
          <a:p>
            <a:pPr marL="457200" indent="-457200">
              <a:buFontTx/>
              <a:buChar char="-"/>
            </a:pPr>
            <a:r>
              <a:rPr lang="ru-RU" sz="2000" b="1" dirty="0" smtClean="0"/>
              <a:t>Задачи проекта</a:t>
            </a:r>
          </a:p>
          <a:p>
            <a:pPr marL="457200" indent="-457200">
              <a:buFontTx/>
              <a:buChar char="-"/>
            </a:pPr>
            <a:r>
              <a:rPr lang="ru-RU" sz="2000" b="1" dirty="0" smtClean="0"/>
              <a:t>Участники проекта, тип проекта</a:t>
            </a:r>
          </a:p>
          <a:p>
            <a:pPr marL="457200" indent="-457200">
              <a:buFontTx/>
              <a:buChar char="-"/>
            </a:pPr>
            <a:r>
              <a:rPr lang="ru-RU" sz="2000" b="1" dirty="0" smtClean="0"/>
              <a:t>Срок реализации проекта</a:t>
            </a:r>
          </a:p>
          <a:p>
            <a:pPr marL="457200" indent="-457200">
              <a:buFontTx/>
              <a:buChar char="-"/>
            </a:pPr>
            <a:r>
              <a:rPr lang="ru-RU" sz="2000" b="1" dirty="0" smtClean="0"/>
              <a:t>Ожидаемые результаты проекта</a:t>
            </a:r>
          </a:p>
          <a:p>
            <a:pPr marL="457200" indent="-457200">
              <a:buFontTx/>
              <a:buChar char="-"/>
            </a:pPr>
            <a:r>
              <a:rPr lang="ru-RU" sz="2000" b="1" dirty="0" smtClean="0"/>
              <a:t>Продукт проектной деятельности.</a:t>
            </a:r>
          </a:p>
          <a:p>
            <a:pPr marL="457200" indent="-457200"/>
            <a:r>
              <a:rPr lang="ru-RU" sz="2000" b="1" dirty="0" smtClean="0"/>
              <a:t>Метод «Трех вопросов», Этапы проекта, Реализация этапов проекта.</a:t>
            </a:r>
          </a:p>
          <a:p>
            <a:pPr marL="457200" indent="-457200"/>
            <a:r>
              <a:rPr lang="ru-RU" sz="2000" b="1" dirty="0" smtClean="0"/>
              <a:t>Подведение итога проекта (воспитатель делает оценку, связь с социумом</a:t>
            </a:r>
            <a:r>
              <a:rPr lang="ru-RU" sz="2000" b="1" dirty="0" smtClean="0"/>
              <a:t>), </a:t>
            </a:r>
            <a:r>
              <a:rPr lang="ru-RU" sz="2000" b="1" dirty="0" smtClean="0"/>
              <a:t>а</a:t>
            </a:r>
            <a:r>
              <a:rPr lang="ru-RU" sz="2000" b="1" dirty="0" smtClean="0"/>
              <a:t>нализ проделанной работы</a:t>
            </a:r>
            <a:endParaRPr lang="ru-RU" sz="2000" b="1" dirty="0" smtClean="0"/>
          </a:p>
          <a:p>
            <a:pPr marL="457200" indent="-457200"/>
            <a:r>
              <a:rPr lang="ru-RU" sz="2000" b="1" dirty="0" smtClean="0"/>
              <a:t>Дальнейшее продвижение по проекту перспектива</a:t>
            </a:r>
          </a:p>
          <a:p>
            <a:pPr marL="457200" indent="-457200"/>
            <a:r>
              <a:rPr lang="ru-RU" sz="2000" b="1" dirty="0" smtClean="0"/>
              <a:t>Приложение</a:t>
            </a:r>
          </a:p>
          <a:p>
            <a:pPr marL="457200" indent="-457200"/>
            <a:endParaRPr lang="ru-RU" sz="2000" b="1" dirty="0" smtClean="0"/>
          </a:p>
          <a:p>
            <a:pPr marL="457200" indent="-457200"/>
            <a:endParaRPr lang="ru-RU" sz="2000" b="1" dirty="0" smtClean="0"/>
          </a:p>
          <a:p>
            <a:pPr marL="457200" indent="-457200">
              <a:buFontTx/>
              <a:buChar char="-"/>
            </a:pPr>
            <a:endParaRPr lang="ru-RU" sz="2000" b="1" dirty="0" smtClean="0"/>
          </a:p>
          <a:p>
            <a:pPr marL="457200" indent="-457200"/>
            <a:endParaRPr lang="ru-RU" sz="2000" b="1" dirty="0" smtClean="0"/>
          </a:p>
          <a:p>
            <a:pPr algn="ctr"/>
            <a:endParaRPr lang="ru-RU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Шаблони для презентации природа &quot; справки на работ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082" y="2348880"/>
            <a:ext cx="785984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Спасибо за внимание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Шаблоны для презентаций природа &quot; и другие образ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20" y="1132157"/>
            <a:ext cx="850112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роектная деятельность всегда разворачивается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проблемной ситуации, которая не может быть решена прямым действием.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Основой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проблема,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работе с которой необходимо следующее: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Иметь несколько вариантов решения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Строить деятельность так,  чтоб отдельные компоненты проблемы легко заменялись, корректировались, модернизировались.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Целесообразно браться за проекты учитывая свои возможности добиться решения проблемы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Шаблоны для презентаций природа &quot; и другие образ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64"/>
            <a:ext cx="9174088" cy="68625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980728"/>
            <a:ext cx="8892480" cy="5817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Основной  формой организации образовательного процесса  с детьми  при  организации работы по проекту является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утренний сбор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задачи которого следующие: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.Установить комфортный социально- психологический климат в детском коллективе через: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Использования различных приветствий;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Свободное общение со сверстниками;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Возможность высказаться и выслушать друг друга получая, получая удовольствие от общения;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сопереживать друг другу;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Выбор партнера по своему желанию.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Дать детям новую информацию посредством: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Использования метода «Трех вопросов»;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Введения в тему с помощью загадки, пословицы, сюрпризного момента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 мотивации и обеспечения делового заинтересованного настроя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Организовать планирование деятельности.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самостоятельность, саморганизацию.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Шаблоны для презентаций природа &quot; и другие образ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5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196752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Тему проекта предлагают дети, исходя из своих интересов и потребностей. В младших и средних  группах к выбору темы детей подводит взрослый.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 темы начинается с « модели трех вопросов».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ВЫ  ЗНАЕТЕ?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ВЫ ХОТИТЕ УЗНАТЬ?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НАДО СДЕЛАТЬДЛЯ ТОГО ,ЧТОБЫ УЗНАТЬ?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Ответы детей фиксируются на листе бумаги.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Модели «Трех вопросов» вывешиваются в родительском уголке.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Далее  совместными усилиями  детей и взрослых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начинается процесс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планирования.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наполнению центров материалом.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образовательным областям.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Задача педагогов и родителей заключается в том, чтобы подобрать разнообразный материал для реализации идей в разных центрах активности, либо предусмотреть интеграцию решений задач  по разным видам деятельности по областям.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Шаблоны для презентаций природа &quot; и другие образ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50085" cy="68805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5" y="1268760"/>
            <a:ext cx="8676456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Вечером на стенде для родителей  должен появиться  информационный лист следующего содержания.</a:t>
            </a:r>
          </a:p>
          <a:p>
            <a:r>
              <a:rPr lang="ru-RU" dirty="0" smtClean="0"/>
              <a:t> </a:t>
            </a:r>
          </a:p>
          <a:p>
            <a:pPr algn="ctr"/>
            <a:r>
              <a:rPr lang="ru-RU" b="1" dirty="0" smtClean="0"/>
              <a:t>ДОРОГИЕ МАМЫ И ПАПЫ!</a:t>
            </a:r>
          </a:p>
          <a:p>
            <a:r>
              <a:rPr lang="ru-RU" b="1" dirty="0" smtClean="0"/>
              <a:t>Мы решили начать новый проект, чтобы узнать как можно больше о ……</a:t>
            </a:r>
          </a:p>
          <a:p>
            <a:r>
              <a:rPr lang="ru-RU" b="1" dirty="0" smtClean="0"/>
              <a:t>Нам очень нужно все, что поможет больше узнать по теме: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энциклопедии с информацией по теме;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Репродукции к произведениям;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Картинки из журналов и вырезки из газет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Открытки, календари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Фотографии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Литературные произведения автора в разных изданиях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Портреты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Настольные игры по теме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Раскраски по теме.</a:t>
            </a:r>
          </a:p>
          <a:p>
            <a:pPr algn="ctr"/>
            <a:r>
              <a:rPr lang="ru-RU" b="1" dirty="0" smtClean="0"/>
              <a:t>Мы очень на ВАС надеемся!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Очень важной формой работы является подготовка вместе с детьми сообщений по теме проекта на листе формата А3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r>
              <a:rPr lang="ru-RU" b="1" dirty="0" smtClean="0"/>
              <a:t> 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Шаблоны для презентаций природа &quot; и другие образ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5" y="1268760"/>
            <a:ext cx="8280921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окончании и в ходе реализации проекта постоянно проводится анализ продуктов детской деятельности и результатов наблюдений за  совместной и самостоятельной деятельностью детей.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накопившихся фактов делается вывод об особенностях и о динамике продвижения ребенка по основным направлениям детской деятельности, включая и социально- личностное развитие.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 наблюдений фиксируются в картах  по индивидуальной работе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на месяц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учитываются при определении последующих целей и задач образовательного процесса.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Шаблоны для презентаций природа &quot; и другие образ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9144000" cy="7461448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059832" y="2204864"/>
            <a:ext cx="288032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Системная «Паутинка» к проекту     «Книжкина неделя»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5" idx="7"/>
          </p:cNvCxnSpPr>
          <p:nvPr/>
        </p:nvCxnSpPr>
        <p:spPr>
          <a:xfrm flipV="1">
            <a:off x="5518339" y="1916832"/>
            <a:ext cx="565829" cy="5094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52" idx="1"/>
          </p:cNvCxnSpPr>
          <p:nvPr/>
        </p:nvCxnSpPr>
        <p:spPr>
          <a:xfrm>
            <a:off x="5940152" y="2852936"/>
            <a:ext cx="936104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652120" y="3429000"/>
            <a:ext cx="1656184" cy="12961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4"/>
            <a:endCxn id="57" idx="0"/>
          </p:cNvCxnSpPr>
          <p:nvPr/>
        </p:nvCxnSpPr>
        <p:spPr>
          <a:xfrm flipH="1">
            <a:off x="4355976" y="3717032"/>
            <a:ext cx="144016" cy="13681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58" idx="0"/>
          </p:cNvCxnSpPr>
          <p:nvPr/>
        </p:nvCxnSpPr>
        <p:spPr>
          <a:xfrm>
            <a:off x="5076056" y="3645024"/>
            <a:ext cx="1188132" cy="13681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0"/>
          </p:cNvCxnSpPr>
          <p:nvPr/>
        </p:nvCxnSpPr>
        <p:spPr>
          <a:xfrm flipH="1" flipV="1">
            <a:off x="4427984" y="1484784"/>
            <a:ext cx="72008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419872" y="2420888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5" idx="1"/>
          </p:cNvCxnSpPr>
          <p:nvPr/>
        </p:nvCxnSpPr>
        <p:spPr>
          <a:xfrm>
            <a:off x="2267744" y="1844824"/>
            <a:ext cx="1213901" cy="5814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5" idx="2"/>
            <a:endCxn id="54" idx="3"/>
          </p:cNvCxnSpPr>
          <p:nvPr/>
        </p:nvCxnSpPr>
        <p:spPr>
          <a:xfrm flipH="1">
            <a:off x="2267744" y="2960948"/>
            <a:ext cx="7920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1475656" y="3356992"/>
            <a:ext cx="1800200" cy="12241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56" idx="0"/>
          </p:cNvCxnSpPr>
          <p:nvPr/>
        </p:nvCxnSpPr>
        <p:spPr>
          <a:xfrm flipH="1">
            <a:off x="2411760" y="3645024"/>
            <a:ext cx="1440160" cy="13681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3707904" y="188640"/>
            <a:ext cx="151216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Центр искусства</a:t>
            </a:r>
            <a:endParaRPr lang="ru-RU" sz="1400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084168" y="692696"/>
            <a:ext cx="185050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 науки и природы</a:t>
            </a:r>
            <a:endParaRPr lang="ru-RU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876256" y="2492896"/>
            <a:ext cx="194421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 конструирования</a:t>
            </a:r>
            <a:endParaRPr lang="ru-RU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187624" y="764704"/>
            <a:ext cx="187220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Литературный центр</a:t>
            </a:r>
            <a:endParaRPr lang="ru-RU" sz="1400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95536" y="2420888"/>
            <a:ext cx="187220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 «Песок и вода»</a:t>
            </a:r>
            <a:endParaRPr lang="ru-RU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79512" y="4149080"/>
            <a:ext cx="127444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 «Семья»</a:t>
            </a:r>
            <a:endParaRPr lang="ru-RU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691680" y="5013176"/>
            <a:ext cx="144016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 «Открытая площадка»</a:t>
            </a:r>
            <a:endParaRPr lang="ru-RU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635896" y="5085184"/>
            <a:ext cx="144016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 драматической игры /театра</a:t>
            </a:r>
            <a:endParaRPr lang="ru-RU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508104" y="5013176"/>
            <a:ext cx="151216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 кулинарии</a:t>
            </a:r>
            <a:endParaRPr lang="ru-RU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308304" y="4365104"/>
            <a:ext cx="1584176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 математики  </a:t>
            </a:r>
            <a:r>
              <a:rPr lang="ru-RU" dirty="0" err="1" smtClean="0"/>
              <a:t>манипулятивных</a:t>
            </a:r>
            <a:r>
              <a:rPr lang="ru-RU" dirty="0" smtClean="0"/>
              <a:t> игр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Шаблоны для презентаций природа &quot; и другие образ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088" cy="6898568"/>
          </a:xfrm>
          <a:prstGeom prst="rect">
            <a:avLst/>
          </a:prstGeom>
          <a:noFill/>
        </p:spPr>
      </p:pic>
      <p:pic>
        <p:nvPicPr>
          <p:cNvPr id="2052" name="Picture 4" descr="C:\Users\Вадим\Downloads\a20ed45372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-3348880" y="808995"/>
            <a:ext cx="60959" cy="457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1196752"/>
            <a:ext cx="3456384" cy="972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Литературный  центр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1.Беседа о творчестве Пушкина, чтение «Сказки о рыбаке и рыбке»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2.Выставка произведений Пушкина.Сравнение6 чем отличаются книги. Чем похожи?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Обобщение сведения о строении книги.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Составление рассказа по картинкам (по сказкам Пушкина ) придумать свое окончание сказки.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Изготовление книжки- малышки.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1340768"/>
            <a:ext cx="35283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искусства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Украшение платья Царевны- Лебеди.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2.Рисование (восковые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карандаши+акварель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)на тему «Золотая рыбка»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3.Лепка волшебного зеркальца из соленого теста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4.Рисование гуашью на тему  «Золотой петушок»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Шаблоны для презентаций природа &quot; и другие образ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50085" cy="68550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1412776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над проектом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988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3568" y="1916832"/>
          <a:ext cx="7920879" cy="4224500"/>
        </p:xfrm>
        <a:graphic>
          <a:graphicData uri="http://schemas.openxmlformats.org/drawingml/2006/table">
            <a:tbl>
              <a:tblPr/>
              <a:tblGrid>
                <a:gridCol w="798625"/>
                <a:gridCol w="3866508"/>
                <a:gridCol w="3255746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Этапы проекта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Деятельность педагога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Деятельность детей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 этап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Формулирует проблему,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цель,определяет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продукт проекта. Вводит в игровую (сюжетную) ситуацию.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Подводит к формулировки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задачи  из ходя из вопросов, что мы хотим узнать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Вхождение в проблему. Вживание в игровую ситуацию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. Принятие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задач, дополнение задач проекта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 этап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Помогает в решении задач.помогает спланировать деятельность, организует деятельность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. Практическая помощь , осуществляет и контролирует осуществление проекта</a:t>
                      </a: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Объединение детей в рабочие группы,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Формирование ЗУН по темам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рапределение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ролей.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 этап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Подготовка к презентации организация и проведение мини- музея</a:t>
                      </a: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Представление продукта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2363</TotalTime>
  <Words>957</Words>
  <Application>Microsoft Office PowerPoint</Application>
  <PresentationFormat>Экран (4:3)</PresentationFormat>
  <Paragraphs>200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Инновационные педагогические технологии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родителями</dc:title>
  <dc:creator>Вадим</dc:creator>
  <cp:lastModifiedBy>Пользователь</cp:lastModifiedBy>
  <cp:revision>242</cp:revision>
  <dcterms:created xsi:type="dcterms:W3CDTF">2015-01-17T08:00:31Z</dcterms:created>
  <dcterms:modified xsi:type="dcterms:W3CDTF">2016-04-01T02:46:54Z</dcterms:modified>
</cp:coreProperties>
</file>