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7"/>
            <a:ext cx="4032448" cy="7200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2018год</a:t>
            </a:r>
            <a:endParaRPr lang="ru-RU" sz="2800" dirty="0"/>
          </a:p>
        </p:txBody>
      </p:sp>
      <p:pic>
        <p:nvPicPr>
          <p:cNvPr id="1026" name="Picture 2" descr="D:\Desktop\грамоты\112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9"/>
            <a:ext cx="398433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896544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2019год</a:t>
            </a:r>
            <a:endParaRPr lang="ru-RU" sz="2800" dirty="0"/>
          </a:p>
        </p:txBody>
      </p:sp>
      <p:pic>
        <p:nvPicPr>
          <p:cNvPr id="2050" name="Picture 2" descr="D:\Desktop\грамоты\112 - 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86968"/>
            <a:ext cx="4657089" cy="57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9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3672408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2020год</a:t>
            </a:r>
            <a:endParaRPr lang="ru-RU" sz="2800" dirty="0"/>
          </a:p>
        </p:txBody>
      </p:sp>
      <p:pic>
        <p:nvPicPr>
          <p:cNvPr id="3074" name="Picture 2" descr="D:\Desktop\грамоты\112 - 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0624"/>
            <a:ext cx="4513073" cy="55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528392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2021год</a:t>
            </a:r>
            <a:endParaRPr lang="ru-RU" sz="2800" dirty="0"/>
          </a:p>
        </p:txBody>
      </p:sp>
      <p:pic>
        <p:nvPicPr>
          <p:cNvPr id="4098" name="Picture 2" descr="D:\Desktop\грамоты\112 - 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28" y="1124744"/>
            <a:ext cx="405431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10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2018год</vt:lpstr>
      <vt:lpstr>2019год</vt:lpstr>
      <vt:lpstr>2020год</vt:lpstr>
      <vt:lpstr>2021год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2018год</dc:title>
  <dc:creator>Admin</dc:creator>
  <cp:lastModifiedBy>Admin</cp:lastModifiedBy>
  <cp:revision>4</cp:revision>
  <dcterms:created xsi:type="dcterms:W3CDTF">2021-08-06T07:47:06Z</dcterms:created>
  <dcterms:modified xsi:type="dcterms:W3CDTF">2021-08-06T08:05:18Z</dcterms:modified>
</cp:coreProperties>
</file>