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82" r:id="rId5"/>
    <p:sldId id="274" r:id="rId6"/>
    <p:sldId id="283" r:id="rId7"/>
    <p:sldId id="273" r:id="rId8"/>
    <p:sldId id="284" r:id="rId9"/>
    <p:sldId id="286" r:id="rId10"/>
    <p:sldId id="285" r:id="rId11"/>
    <p:sldId id="272" r:id="rId12"/>
    <p:sldId id="287" r:id="rId13"/>
    <p:sldId id="271" r:id="rId14"/>
    <p:sldId id="288" r:id="rId15"/>
    <p:sldId id="270" r:id="rId16"/>
    <p:sldId id="269" r:id="rId17"/>
    <p:sldId id="268" r:id="rId18"/>
    <p:sldId id="289" r:id="rId19"/>
    <p:sldId id="267" r:id="rId20"/>
    <p:sldId id="290" r:id="rId21"/>
    <p:sldId id="266" r:id="rId22"/>
    <p:sldId id="291" r:id="rId23"/>
    <p:sldId id="265" r:id="rId24"/>
    <p:sldId id="264" r:id="rId25"/>
    <p:sldId id="263" r:id="rId26"/>
    <p:sldId id="292" r:id="rId27"/>
    <p:sldId id="262" r:id="rId28"/>
    <p:sldId id="261" r:id="rId29"/>
    <p:sldId id="260" r:id="rId30"/>
    <p:sldId id="258" r:id="rId31"/>
    <p:sldId id="295" r:id="rId32"/>
    <p:sldId id="294" r:id="rId33"/>
    <p:sldId id="293" r:id="rId34"/>
    <p:sldId id="296" r:id="rId35"/>
    <p:sldId id="301" r:id="rId36"/>
    <p:sldId id="276" r:id="rId37"/>
    <p:sldId id="281" r:id="rId38"/>
    <p:sldId id="259" r:id="rId39"/>
    <p:sldId id="279" r:id="rId40"/>
    <p:sldId id="280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3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38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12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6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0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6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4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9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5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59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59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B07A3-996B-4905-B53D-05482AAEA8EB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8B64-73C1-429B-8126-137C7DA73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работа  2022\1614803358_61-p-fon-dlya-prezentatsii-skazk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20671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</a:t>
            </a: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Линево 633216, Новосибирская область, </a:t>
            </a: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Искитимский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район, </a:t>
            </a: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Линево, 4-й микрорайон, дом 15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Контактный телефон: 8 (383) 43-33-821 Факс: 8 (383) 43-33-821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 ds_kra_isk@edu54.ru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844824"/>
            <a:ext cx="7200800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Наставничество как форма межвозрастного партнерства в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ДОУ</a:t>
            </a:r>
          </a:p>
          <a:p>
            <a:pPr algn="ctr"/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5661248"/>
            <a:ext cx="40324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Подготовила педагог высшей квалификационной категории </a:t>
            </a:r>
            <a:r>
              <a:rPr lang="ru-RU" b="1" dirty="0" err="1" smtClean="0">
                <a:solidFill>
                  <a:srgbClr val="002060"/>
                </a:solidFill>
              </a:rPr>
              <a:t>Артюшенко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Ю.В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66693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1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конференция\фото для конференции\image (4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8" y="404664"/>
            <a:ext cx="4212468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конференция\фото для конференции\image (4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r="7541"/>
          <a:stretch/>
        </p:blipFill>
        <p:spPr bwMode="auto">
          <a:xfrm>
            <a:off x="4427466" y="1196752"/>
            <a:ext cx="4333087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6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конференция\фото для конференции\image (3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4696"/>
            <a:ext cx="4392488" cy="585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конференция\фото для конференции\image (4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65" y="417418"/>
            <a:ext cx="4310915" cy="5747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конференция\фото для конференции\image (19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b="10537"/>
          <a:stretch/>
        </p:blipFill>
        <p:spPr bwMode="auto">
          <a:xfrm>
            <a:off x="23279" y="34992"/>
            <a:ext cx="5066091" cy="4258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конференция\фото для конференции\image (1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5" b="13444"/>
          <a:stretch/>
        </p:blipFill>
        <p:spPr bwMode="auto">
          <a:xfrm>
            <a:off x="3922011" y="3103418"/>
            <a:ext cx="5093817" cy="375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6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конференция\фото для конференции\image (6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932"/>
            <a:ext cx="5034811" cy="377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конференция\фото для конференции\image (6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86084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22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фл\работа\ФОТО\i - 2019-10-14T164925.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 r="6211"/>
          <a:stretch/>
        </p:blipFill>
        <p:spPr bwMode="auto">
          <a:xfrm>
            <a:off x="3761198" y="3068960"/>
            <a:ext cx="5218102" cy="3627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конференция\фото для конференции\image - 2020-10-31T182529.8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4" r="18540" b="3192"/>
          <a:stretch/>
        </p:blipFill>
        <p:spPr bwMode="auto">
          <a:xfrm>
            <a:off x="93056" y="332656"/>
            <a:ext cx="4136156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6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конференция\фото для конференции\image - 2020-11-02T191058.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b="14577"/>
          <a:stretch/>
        </p:blipFill>
        <p:spPr bwMode="auto">
          <a:xfrm>
            <a:off x="251520" y="260648"/>
            <a:ext cx="3290752" cy="276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конференция\фото для конференции\image - 2020-10-31T183411.7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4" b="15479"/>
          <a:stretch/>
        </p:blipFill>
        <p:spPr bwMode="auto">
          <a:xfrm>
            <a:off x="2732182" y="2576913"/>
            <a:ext cx="2775922" cy="372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конференция\фото для конференции\image - 2020-10-31T183403.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52410"/>
            <a:ext cx="2838526" cy="3784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2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конференция\фото для конференции\image - 2020-11-02T190932.2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9" r="2203" b="22909"/>
          <a:stretch/>
        </p:blipFill>
        <p:spPr bwMode="auto">
          <a:xfrm>
            <a:off x="637384" y="3013929"/>
            <a:ext cx="4680520" cy="3584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фл\работа\ФОТО\i - 2019-12-21T190740.9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1" r="6922" b="36234"/>
          <a:stretch/>
        </p:blipFill>
        <p:spPr bwMode="auto">
          <a:xfrm>
            <a:off x="107504" y="12115"/>
            <a:ext cx="3037478" cy="341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фл\работа\ФОТО\i - 2019-12-21T191217.5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04" y="188640"/>
            <a:ext cx="3450436" cy="460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2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конференция\фото для конференции\image (5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79" y="230922"/>
            <a:ext cx="5128199" cy="3846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конференция\фото для конференции\image (5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3" r="6465"/>
          <a:stretch/>
        </p:blipFill>
        <p:spPr bwMode="auto">
          <a:xfrm>
            <a:off x="111836" y="2276872"/>
            <a:ext cx="4304422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9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конференция\фото для конференции\image (5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2121759"/>
            <a:ext cx="3845380" cy="467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конференция\фото для конференции\image (6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1989745"/>
            <a:ext cx="3726414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конференция\фото для конференции\image - 2020-10-31T182421.7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r="-477" b="19390"/>
          <a:stretch/>
        </p:blipFill>
        <p:spPr bwMode="auto">
          <a:xfrm>
            <a:off x="2959446" y="34815"/>
            <a:ext cx="3208872" cy="3473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конференция\фото для конференции\image (6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149212" cy="3861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конференция\фото для конференции\image - 2020-10-31T182651.4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5552"/>
          <a:stretch/>
        </p:blipFill>
        <p:spPr bwMode="auto">
          <a:xfrm>
            <a:off x="4355976" y="3131126"/>
            <a:ext cx="4916035" cy="353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5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работа  2022\42466_зп20245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783" y="26064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 нашей работы  </a:t>
            </a:r>
            <a:r>
              <a:rPr lang="ru-RU" dirty="0"/>
              <a:t> формирование опыта взаимоотношений и сотрудничества, расширение зоны контактов детей в пространстве детского сада через разные виды деятельности. </a:t>
            </a:r>
          </a:p>
          <a:p>
            <a:r>
              <a:rPr lang="ru-RU" b="1" dirty="0"/>
              <a:t>Задачи для детей  младшей группы:</a:t>
            </a:r>
            <a:endParaRPr lang="ru-RU" dirty="0"/>
          </a:p>
          <a:p>
            <a:r>
              <a:rPr lang="ru-RU" dirty="0"/>
              <a:t>-Способствовать благоприятной адаптации детей к условиям детского сада, установлению добрых  отношений между детьми, помогать им лучше узнать друг друга, устанавливать контакты, основываясь на общих интересах.</a:t>
            </a:r>
          </a:p>
          <a:p>
            <a:r>
              <a:rPr lang="ru-RU" dirty="0"/>
              <a:t>-Пробуждать у детей эмоциональную отзывчивость через совместную деятельность</a:t>
            </a:r>
          </a:p>
          <a:p>
            <a:r>
              <a:rPr lang="ru-RU" b="1" dirty="0"/>
              <a:t>Задачи для детей старшей группы:</a:t>
            </a:r>
            <a:endParaRPr lang="ru-RU" dirty="0"/>
          </a:p>
          <a:p>
            <a:r>
              <a:rPr lang="ru-RU" dirty="0"/>
              <a:t>-Воспитывать заботливое отношение к малышам, желание помогать им, эмоциональную отзывчивость, доброжелательность, начальные социально-ценностные ориентации</a:t>
            </a:r>
          </a:p>
          <a:p>
            <a:r>
              <a:rPr lang="ru-RU" dirty="0"/>
              <a:t>-Обогащать опыт сотрудничества, дружеских взаимоотношений с детьми разного</a:t>
            </a:r>
          </a:p>
          <a:p>
            <a:r>
              <a:rPr lang="ru-RU" dirty="0"/>
              <a:t>возраста через совместную деятельность.</a:t>
            </a:r>
          </a:p>
          <a:p>
            <a:r>
              <a:rPr lang="ru-RU" dirty="0"/>
              <a:t>-Развивать начала социальной активности, желание на правах старших участвовать в жизни детского сада: участвовать в оформлении детского сада к</a:t>
            </a:r>
          </a:p>
          <a:p>
            <a:r>
              <a:rPr lang="ru-RU" dirty="0"/>
              <a:t>праздникам, в подготовке театрализованных представлений для детей и взрослых.</a:t>
            </a:r>
          </a:p>
          <a:p>
            <a:r>
              <a:rPr lang="ru-RU" dirty="0"/>
              <a:t>-Развивать положительную самооценку, уверенность в себе, осознания своих достижений, чувство собственного достоинства, самоконтроль и ответственность за свои действия и поступки.</a:t>
            </a:r>
          </a:p>
        </p:txBody>
      </p:sp>
    </p:spTree>
    <p:extLst>
      <p:ext uri="{BB962C8B-B14F-4D97-AF65-F5344CB8AC3E}">
        <p14:creationId xmlns:p14="http://schemas.microsoft.com/office/powerpoint/2010/main" val="3211410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конференция\фото для конференции\image (6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04539"/>
            <a:ext cx="3249429" cy="433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конференция\фото для конференции\image (3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4"/>
          <a:stretch/>
        </p:blipFill>
        <p:spPr bwMode="auto">
          <a:xfrm>
            <a:off x="179511" y="250184"/>
            <a:ext cx="3035513" cy="3682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:\конференция\фото для конференции\image (5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5"/>
          <a:stretch/>
        </p:blipFill>
        <p:spPr bwMode="auto">
          <a:xfrm>
            <a:off x="2555776" y="3193175"/>
            <a:ext cx="3600400" cy="3484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конференция\фото для конференции\image (1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9441" b="29496"/>
          <a:stretch/>
        </p:blipFill>
        <p:spPr bwMode="auto">
          <a:xfrm>
            <a:off x="1970467" y="3862652"/>
            <a:ext cx="4959928" cy="2995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конференция\фото для конференции\image (2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11393" r="19831"/>
          <a:stretch/>
        </p:blipFill>
        <p:spPr bwMode="auto">
          <a:xfrm>
            <a:off x="251520" y="362985"/>
            <a:ext cx="4715303" cy="389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конференция\фото для конференции\image (2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5026" r="6411" b="10079"/>
          <a:stretch/>
        </p:blipFill>
        <p:spPr bwMode="auto">
          <a:xfrm>
            <a:off x="4756867" y="836712"/>
            <a:ext cx="4391891" cy="3153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8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конференция\фото для конференции\image (4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25218"/>
            <a:ext cx="5377043" cy="4032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конференция\фото для конференции\image (4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98632"/>
            <a:ext cx="4760152" cy="3570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6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конференция\фото для конференции\image (1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b="13319"/>
          <a:stretch/>
        </p:blipFill>
        <p:spPr bwMode="auto">
          <a:xfrm>
            <a:off x="354863" y="188640"/>
            <a:ext cx="4132654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конференция\фото для конференции\image (15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 b="15411"/>
          <a:stretch/>
        </p:blipFill>
        <p:spPr bwMode="auto">
          <a:xfrm>
            <a:off x="3923928" y="2540399"/>
            <a:ext cx="4968552" cy="4102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конференция\фото для конференции\image (5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23914" r="17382" b="21231"/>
          <a:stretch/>
        </p:blipFill>
        <p:spPr bwMode="auto">
          <a:xfrm>
            <a:off x="5292080" y="116632"/>
            <a:ext cx="3463993" cy="387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конференция\фото для конференции\image (5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r="2420" b="10979"/>
          <a:stretch/>
        </p:blipFill>
        <p:spPr bwMode="auto">
          <a:xfrm>
            <a:off x="211025" y="116632"/>
            <a:ext cx="3430398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конференция\фото для конференции\image (50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3"/>
          <a:stretch/>
        </p:blipFill>
        <p:spPr bwMode="auto">
          <a:xfrm>
            <a:off x="899592" y="3208268"/>
            <a:ext cx="6844564" cy="3649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26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конференция\фото для конференции\image (7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10127" r="19734" b="25064"/>
          <a:stretch/>
        </p:blipFill>
        <p:spPr bwMode="auto">
          <a:xfrm>
            <a:off x="107504" y="0"/>
            <a:ext cx="4005729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конференция\фото для конференции\image (6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t="9855" r="8702"/>
          <a:stretch/>
        </p:blipFill>
        <p:spPr bwMode="auto">
          <a:xfrm>
            <a:off x="2267744" y="2889537"/>
            <a:ext cx="4752528" cy="3866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конференция\фото для конференции\image (6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760978" cy="3570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73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110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конференция\фото для конференции\image (8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2051" b="18252"/>
          <a:stretch/>
        </p:blipFill>
        <p:spPr bwMode="auto">
          <a:xfrm>
            <a:off x="755576" y="3284984"/>
            <a:ext cx="621431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конференция\фото для конференции\image (96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r="22790" b="3766"/>
          <a:stretch/>
        </p:blipFill>
        <p:spPr bwMode="auto">
          <a:xfrm>
            <a:off x="107503" y="0"/>
            <a:ext cx="3024337" cy="3545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онференция\фото для конференции\image (97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8906"/>
          <a:stretch/>
        </p:blipFill>
        <p:spPr bwMode="auto">
          <a:xfrm>
            <a:off x="5148063" y="133979"/>
            <a:ext cx="3716549" cy="3398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3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конференция\фото для конференции\image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5652120" cy="4023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конференция\фото для конференции\image (30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t="4110" r="12986" b="20617"/>
          <a:stretch/>
        </p:blipFill>
        <p:spPr bwMode="auto">
          <a:xfrm>
            <a:off x="5580112" y="-1"/>
            <a:ext cx="3240360" cy="5056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конференция\фото для конференции\image (3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2" b="20390"/>
          <a:stretch/>
        </p:blipFill>
        <p:spPr bwMode="auto">
          <a:xfrm>
            <a:off x="179512" y="175478"/>
            <a:ext cx="4176464" cy="296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74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конференция\фото для конференции\image (7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053380" cy="304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конференция\фото для конференции\image (7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" b="13524"/>
          <a:stretch/>
        </p:blipFill>
        <p:spPr bwMode="auto">
          <a:xfrm>
            <a:off x="4139952" y="18759"/>
            <a:ext cx="4812579" cy="3435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конференция\фото для конференции\image (7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01" y="3228675"/>
            <a:ext cx="4625413" cy="3469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8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конференция\фото для конференции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8" y="461093"/>
            <a:ext cx="7440827" cy="558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1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конференция\фото для конференции\image (4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7"/>
          <a:stretch/>
        </p:blipFill>
        <p:spPr bwMode="auto">
          <a:xfrm>
            <a:off x="467544" y="1988840"/>
            <a:ext cx="8334486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57944"/>
            <a:ext cx="5472608" cy="1774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Так все начиналось………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Наше знакомство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28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конференция\фото для конференции\image (7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" y="55177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конференция\фото для конференции\image (8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78" y="2872974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8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конференция\фото для конференции\image (8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188640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конференция\фото для конференции\image (7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01" y="2703659"/>
            <a:ext cx="537659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7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конференция\фото для конференции\image (8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116632"/>
            <a:ext cx="4145360" cy="3109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конференция\фото для конференции\image (8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7972"/>
            <a:ext cx="4529403" cy="3397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конференция\фото для конференции\image (9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22565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95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конференция\фото для конференции\image (9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 bwMode="auto">
          <a:xfrm>
            <a:off x="152515" y="116632"/>
            <a:ext cx="510745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конференция\фото для конференции\image (95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6"/>
          <a:stretch/>
        </p:blipFill>
        <p:spPr bwMode="auto">
          <a:xfrm>
            <a:off x="2974626" y="3140969"/>
            <a:ext cx="5961765" cy="36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конференция\фото для конференции\image (8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06" y="551343"/>
            <a:ext cx="7673752" cy="575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86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конференция\фото для конференции\image (9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554953" cy="4166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конференция\фото для конференции\image (98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t="2895" r="33295" b="35865"/>
          <a:stretch/>
        </p:blipFill>
        <p:spPr bwMode="auto">
          <a:xfrm>
            <a:off x="5094513" y="1611086"/>
            <a:ext cx="4008994" cy="4986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1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s://dist-learn.baltinform.ru/pluginfile.php/7100/course/summary/rodit_i_pom.jpg?time=16778319746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0" y="3702489"/>
            <a:ext cx="5546575" cy="3119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конференция\фото для конференции\image (3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b="11118"/>
          <a:stretch/>
        </p:blipFill>
        <p:spPr bwMode="auto">
          <a:xfrm>
            <a:off x="5818909" y="261922"/>
            <a:ext cx="3312546" cy="437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:\конференция\фото для конференции\image (9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25084" r="21410" b="16169"/>
          <a:stretch/>
        </p:blipFill>
        <p:spPr bwMode="auto">
          <a:xfrm>
            <a:off x="179512" y="18226"/>
            <a:ext cx="3121166" cy="3684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36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конференция\фото для конференции\image (5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 r="3391"/>
          <a:stretch/>
        </p:blipFill>
        <p:spPr bwMode="auto">
          <a:xfrm>
            <a:off x="251520" y="1243486"/>
            <a:ext cx="4608512" cy="5441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конференция\фото для конференции\image (5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11476" b="17195"/>
          <a:stretch/>
        </p:blipFill>
        <p:spPr bwMode="auto">
          <a:xfrm>
            <a:off x="4788024" y="161915"/>
            <a:ext cx="4082908" cy="5346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94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конференция\фото для конференции\image (2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9205" b="24788"/>
          <a:stretch/>
        </p:blipFill>
        <p:spPr bwMode="auto">
          <a:xfrm>
            <a:off x="179511" y="116632"/>
            <a:ext cx="4847099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конференция\фото для конференции\image (2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453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6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конференция\фото для конференции\image - 2024-01-16T190035.2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21160" r="3733" b="14386"/>
          <a:stretch/>
        </p:blipFill>
        <p:spPr bwMode="auto">
          <a:xfrm>
            <a:off x="179511" y="260648"/>
            <a:ext cx="4557505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конференция\фото для конференции\image - 2024-01-16T190025.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18913" r="13658" b="23147"/>
          <a:stretch/>
        </p:blipFill>
        <p:spPr bwMode="auto">
          <a:xfrm>
            <a:off x="4563883" y="1268760"/>
            <a:ext cx="4400605" cy="5367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1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s://oki4.vkusercdn.ru/i?r=BDHElZJBPNKGuFyY-akIDfgn23FTSDAy169c1__RMfgOeQeelbpjyDI_XwdpcUUUw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b="23684"/>
          <a:stretch/>
        </p:blipFill>
        <p:spPr bwMode="auto">
          <a:xfrm>
            <a:off x="272601" y="116632"/>
            <a:ext cx="5256584" cy="3478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конференция\фото для конференции\image (4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11747"/>
          <a:stretch/>
        </p:blipFill>
        <p:spPr bwMode="auto">
          <a:xfrm>
            <a:off x="2267743" y="3417137"/>
            <a:ext cx="6677667" cy="315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94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11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конференция\фото для конференции\image - 2024-01-16T190108.9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r="15999"/>
          <a:stretch/>
        </p:blipFill>
        <p:spPr bwMode="auto">
          <a:xfrm>
            <a:off x="192471" y="764704"/>
            <a:ext cx="4157442" cy="590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конференция\фото для конференции\image - 2024-01-16T190046.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r="9215"/>
          <a:stretch/>
        </p:blipFill>
        <p:spPr bwMode="auto">
          <a:xfrm>
            <a:off x="4559105" y="188640"/>
            <a:ext cx="4493231" cy="576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12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конференция\фото для конференции\image - 2024-01-16T190119.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6" b="8228"/>
          <a:stretch/>
        </p:blipFill>
        <p:spPr bwMode="auto">
          <a:xfrm>
            <a:off x="9097" y="2204864"/>
            <a:ext cx="4614342" cy="4475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конференция\фото для конференции\image - 2024-01-16T190056.5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29" r="2033" b="8032"/>
          <a:stretch/>
        </p:blipFill>
        <p:spPr bwMode="auto">
          <a:xfrm>
            <a:off x="4716016" y="188640"/>
            <a:ext cx="4248471" cy="4523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16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конференция\фото для конференции\image - 2024-01-16T190132.1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12344" r="13897" b="24078"/>
          <a:stretch/>
        </p:blipFill>
        <p:spPr bwMode="auto">
          <a:xfrm>
            <a:off x="179512" y="1597132"/>
            <a:ext cx="4536504" cy="522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конференция\фото для конференции\image - 2024-01-16T190147.0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32532" r="20710" b="18428"/>
          <a:stretch/>
        </p:blipFill>
        <p:spPr bwMode="auto">
          <a:xfrm>
            <a:off x="4623654" y="116632"/>
            <a:ext cx="436087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4797152"/>
            <a:ext cx="4628551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Продолжение следует……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60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0.showslide.ru/s_slide/d2049ea9517eb389b0d44a55b287e254/57d98da5-853e-43dc-a54c-f6dc94d1cf7d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3"/>
          <a:stretch/>
        </p:blipFill>
        <p:spPr bwMode="auto">
          <a:xfrm>
            <a:off x="603950" y="1052736"/>
            <a:ext cx="7919864" cy="4597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4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конференция\фото для конференции\image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9" r="7933"/>
          <a:stretch/>
        </p:blipFill>
        <p:spPr bwMode="auto">
          <a:xfrm>
            <a:off x="1529136" y="1484784"/>
            <a:ext cx="3906960" cy="524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конференция\фото для конференции\image (5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18570" r="13414" b="13774"/>
          <a:stretch/>
        </p:blipFill>
        <p:spPr bwMode="auto">
          <a:xfrm>
            <a:off x="5436096" y="548680"/>
            <a:ext cx="355257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9931743">
            <a:off x="257688" y="604212"/>
            <a:ext cx="2519919" cy="1310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Малыши у нас в гостях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9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конференция\фото для конференции\image (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5" r="7174" b="27942"/>
          <a:stretch/>
        </p:blipFill>
        <p:spPr bwMode="auto">
          <a:xfrm>
            <a:off x="2179301" y="2914035"/>
            <a:ext cx="4752528" cy="3914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конференция\фото для конференции\image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16872" b="16564"/>
          <a:stretch/>
        </p:blipFill>
        <p:spPr bwMode="auto">
          <a:xfrm>
            <a:off x="4860032" y="168571"/>
            <a:ext cx="4143594" cy="3905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конференция\фото для конференции\image (4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23874" r="18501" b="36251"/>
          <a:stretch/>
        </p:blipFill>
        <p:spPr bwMode="auto">
          <a:xfrm>
            <a:off x="246940" y="168571"/>
            <a:ext cx="4109035" cy="316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9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87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конференция\фото для конференции\image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4077" y="171376"/>
            <a:ext cx="4117404" cy="548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ki4.vkusercdn.ru/i?r=BDHElZJBPNKGuFyY-akIDfgnrsJSQr1gGLK6vTK_pOEZZe80N7_QW_--kvGGYuTrD3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2607" r="9920"/>
          <a:stretch/>
        </p:blipFill>
        <p:spPr bwMode="auto">
          <a:xfrm>
            <a:off x="107504" y="2247233"/>
            <a:ext cx="4752528" cy="434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9786743">
            <a:off x="280111" y="867660"/>
            <a:ext cx="296573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Наша наставническая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работа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7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конференция\фото для конференции\image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9617"/>
          <a:stretch/>
        </p:blipFill>
        <p:spPr bwMode="auto">
          <a:xfrm>
            <a:off x="5795838" y="116631"/>
            <a:ext cx="3181794" cy="442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oki4.vkusercdn.ru/i?r=BDHElZJBPNKGuFyY-akIDfgnhahjzdKmd62v0w-mErzceUFBJVHlSzYanJxQh5cmuU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5" r="45407"/>
          <a:stretch/>
        </p:blipFill>
        <p:spPr bwMode="auto">
          <a:xfrm>
            <a:off x="8596" y="229430"/>
            <a:ext cx="3267260" cy="461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конференция\фото для конференции\image (1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31655"/>
          <a:stretch/>
        </p:blipFill>
        <p:spPr bwMode="auto">
          <a:xfrm>
            <a:off x="2555775" y="2570388"/>
            <a:ext cx="3707383" cy="4140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7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42466_зп202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0"/>
            <a:ext cx="9160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конференция\фото для конференции\image (4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12230"/>
          <a:stretch/>
        </p:blipFill>
        <p:spPr bwMode="auto">
          <a:xfrm>
            <a:off x="5329752" y="260648"/>
            <a:ext cx="3666312" cy="552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конференция\фото для конференции\image (46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r="6230" b="28188"/>
          <a:stretch/>
        </p:blipFill>
        <p:spPr bwMode="auto">
          <a:xfrm>
            <a:off x="110774" y="2852936"/>
            <a:ext cx="544859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65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237</Words>
  <Application>Microsoft Office PowerPoint</Application>
  <PresentationFormat>Экран (4:3)</PresentationFormat>
  <Paragraphs>23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Aharoni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22</cp:revision>
  <dcterms:created xsi:type="dcterms:W3CDTF">2024-01-06T06:56:22Z</dcterms:created>
  <dcterms:modified xsi:type="dcterms:W3CDTF">2024-03-05T01:39:12Z</dcterms:modified>
</cp:coreProperties>
</file>