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50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219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854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787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929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835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147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970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797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145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66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6AFAA-4EF7-4680-AAD9-FF8F2535F7B6}" type="datetimeFigureOut">
              <a:rPr lang="ru-RU" smtClean="0"/>
              <a:pPr/>
              <a:t>08.08.2022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72DD-CD87-4BBC-8616-D199DBD7B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910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3771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р.п. Линево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873829"/>
            <a:ext cx="9144000" cy="2992399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среды в музыкальном зале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контексте ФГОС ДО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Муз. руководитель: Рожкова С. С.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60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89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Посезонное, изменяемое в зависимости от праздничного мероприятия, оформление зала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1690688"/>
            <a:ext cx="5264727" cy="29614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74" y="1690688"/>
            <a:ext cx="4253345" cy="23925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4" y="3829050"/>
            <a:ext cx="5029200" cy="28289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420082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316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Развивающая предметно-пространственная среда музыкального зала создана с учетом ФГОС ДО, и дает возможность эффективно развивать индивидуальность каждого ребенка, его творческие способности с учетом его склонностей, интересов, уровня активности и заинтересованности.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74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738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Музыкальный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в детском саду – это, как правило, самое большое, светлое и наилучшим образом оборудованное помещение, это визитная карточка детского сада. Здесь проходят не только занятия с детьми, но и всевозможные праздники, развлечения и другие мероприятия для детей, сотрудников и родителей. Поэтому здесь, как и в любом помещении детского сада, крайне актуальны требования СанПиНов и соблюдение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противопожарной безопасности.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музыкальном зале преобладают яркие цвета, создающие жизнерадостность, доброжелательность, праздничное настроение у детей и взрослых. Комфортное сочетание дизайна вносит покой, радость, интерес.	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83" t="16163"/>
          <a:stretch/>
        </p:blipFill>
        <p:spPr>
          <a:xfrm>
            <a:off x="846726" y="3041784"/>
            <a:ext cx="6874777" cy="35118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99780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музыкального зала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условно разделить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зоны: рабочую, спокойную и активную.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08" y="3946451"/>
            <a:ext cx="4904509" cy="27587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7" t="11075" r="4622" b="5009"/>
          <a:stretch/>
        </p:blipFill>
        <p:spPr>
          <a:xfrm>
            <a:off x="6355771" y="1508050"/>
            <a:ext cx="5070764" cy="26877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0" y="1352369"/>
            <a:ext cx="4350327" cy="24470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281675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1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 нашем зале имеется уголок «Русская изба»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" y="1280159"/>
            <a:ext cx="5979174" cy="33632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6" name="Picture 2" descr="C:\Users\Пользователь\Desktop\20220808_08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212" y="2991144"/>
            <a:ext cx="6274190" cy="35292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85583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перечень предметно-развивающей среды музыкального зала можно условно разделить на 4 группы: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творческих сюжетно-ролевых игр и танцев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2237509"/>
            <a:ext cx="5430982" cy="30549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3" y="3148443"/>
            <a:ext cx="5437142" cy="30583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0952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1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музыкальные инструменты и игрушки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Пользователь\Desktop\20220808_081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150" y="1675814"/>
            <a:ext cx="6836899" cy="38457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2" name="Picture 4" descr="C:\Users\Пользователь\Desktop\20220808_080342.jpg"/>
          <p:cNvPicPr>
            <a:picLocks noChangeAspect="1" noChangeArrowheads="1"/>
          </p:cNvPicPr>
          <p:nvPr/>
        </p:nvPicPr>
        <p:blipFill>
          <a:blip r:embed="rId3" cstate="print"/>
          <a:srcRect t="21128" r="1256" b="4615"/>
          <a:stretch>
            <a:fillRect/>
          </a:stretch>
        </p:blipFill>
        <p:spPr bwMode="auto">
          <a:xfrm>
            <a:off x="509587" y="1280159"/>
            <a:ext cx="3809195" cy="50925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71980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33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Музыкально-дидактические игры и пособия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49" t="-3038" r="18131" b="-2219"/>
          <a:stretch/>
        </p:blipFill>
        <p:spPr>
          <a:xfrm>
            <a:off x="711057" y="1002642"/>
            <a:ext cx="3925146" cy="31311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4" name="Picture 2" descr="C:\Users\Пользователь\Desktop\20220808_08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7754" y="1081453"/>
            <a:ext cx="5992837" cy="33709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5" name="Picture 3" descr="C:\Users\Пользователь\Desktop\20220808_080908.jpg"/>
          <p:cNvPicPr>
            <a:picLocks noChangeAspect="1" noChangeArrowheads="1"/>
          </p:cNvPicPr>
          <p:nvPr/>
        </p:nvPicPr>
        <p:blipFill>
          <a:blip r:embed="rId4" cstate="print"/>
          <a:srcRect t="23385" r="1692" b="15692"/>
          <a:stretch>
            <a:fillRect/>
          </a:stretch>
        </p:blipFill>
        <p:spPr bwMode="auto">
          <a:xfrm>
            <a:off x="337625" y="4199108"/>
            <a:ext cx="6921304" cy="24127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287009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26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Аудиовизуальные пособия и мультимедийные средства развития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39" t="2786" r="10138" b="11455"/>
          <a:stretch/>
        </p:blipFill>
        <p:spPr>
          <a:xfrm>
            <a:off x="734290" y="2521331"/>
            <a:ext cx="5001491" cy="38377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6162" r="-910" b="13738"/>
          <a:stretch/>
        </p:blipFill>
        <p:spPr>
          <a:xfrm>
            <a:off x="6096000" y="1531126"/>
            <a:ext cx="5583383" cy="29090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97405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 эстрадные костюмы для детей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51" t="10800" r="13251" b="10800"/>
          <a:stretch/>
        </p:blipFill>
        <p:spPr>
          <a:xfrm rot="5400000">
            <a:off x="3639870" y="2856599"/>
            <a:ext cx="4464498" cy="30243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5" t="3299" r="16152"/>
          <a:stretch/>
        </p:blipFill>
        <p:spPr>
          <a:xfrm>
            <a:off x="7232073" y="1385453"/>
            <a:ext cx="4585855" cy="3172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8" t="19199" r="1175" b="5201"/>
          <a:stretch/>
        </p:blipFill>
        <p:spPr>
          <a:xfrm>
            <a:off x="332413" y="1385453"/>
            <a:ext cx="4932040" cy="25364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235563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115</Words>
  <Application>Microsoft Office PowerPoint</Application>
  <PresentationFormat>Произвольный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р.п. Линево  </vt:lpstr>
      <vt:lpstr> Музыкальный зал в детском саду – это, как правило, самое большое, светлое и наилучшим образом оборудованное помещение, это визитная карточка детского сада. Здесь проходят не только занятия с детьми, но и всевозможные праздники, развлечения и другие мероприятия для детей, сотрудников и родителей. Поэтому здесь, как и в любом помещении детского сада, крайне актуальны требования СанПиНов и соблюдение правил противопожарной безопасности.  В нашем музыкальном зале преобладают яркие цвета, создающие жизнерадостность, доброжелательность, праздничное настроение у детей и взрослых. Комфортное сочетание дизайна вносит покой, радость, интерес.   </vt:lpstr>
      <vt:lpstr>Пространство музыкального зала, можно условно разделить на три зоны: рабочую, спокойную и активную.</vt:lpstr>
      <vt:lpstr>Так же в нашем зале имеется уголок «Русская изба»</vt:lpstr>
      <vt:lpstr>Примерный перечень предметно-развивающей среды музыкального зала можно условно разделить на 4 группы:  Атрибуты для творческих сюжетно-ролевых игр и танцев</vt:lpstr>
      <vt:lpstr>Детские музыкальные инструменты и игрушки</vt:lpstr>
      <vt:lpstr>Музыкально-дидактические игры и пособия</vt:lpstr>
      <vt:lpstr>Аудиовизуальные пособия и мультимедийные средства развития</vt:lpstr>
      <vt:lpstr>Народные и эстрадные костюмы для детей</vt:lpstr>
      <vt:lpstr>Посезонное, изменяемое в зависимости от праздничного мероприятия, оформление зала</vt:lpstr>
      <vt:lpstr> Развивающая предметно-пространственная среда музыкального зала создана с учетом ФГОС ДО, и дает возможность эффективно развивать индивидуальность каждого ребенка, его творческие способности с учетом его склонностей, интересов, уровня активности и заинтересованности.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р.п. Линево  </dc:title>
  <dc:creator>Светка-пипетка</dc:creator>
  <cp:lastModifiedBy>Пользователь</cp:lastModifiedBy>
  <cp:revision>11</cp:revision>
  <dcterms:created xsi:type="dcterms:W3CDTF">2022-08-07T12:54:25Z</dcterms:created>
  <dcterms:modified xsi:type="dcterms:W3CDTF">2022-08-08T03:45:50Z</dcterms:modified>
</cp:coreProperties>
</file>