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9" r:id="rId4"/>
    <p:sldId id="280" r:id="rId5"/>
    <p:sldId id="350" r:id="rId6"/>
    <p:sldId id="271" r:id="rId7"/>
    <p:sldId id="349" r:id="rId8"/>
    <p:sldId id="273" r:id="rId9"/>
    <p:sldId id="281" r:id="rId10"/>
    <p:sldId id="282" r:id="rId11"/>
    <p:sldId id="283" r:id="rId12"/>
    <p:sldId id="304" r:id="rId13"/>
    <p:sldId id="305" r:id="rId14"/>
    <p:sldId id="306" r:id="rId15"/>
    <p:sldId id="307" r:id="rId16"/>
    <p:sldId id="308" r:id="rId17"/>
    <p:sldId id="351" r:id="rId18"/>
    <p:sldId id="327" r:id="rId19"/>
    <p:sldId id="328" r:id="rId20"/>
    <p:sldId id="329" r:id="rId21"/>
    <p:sldId id="35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9D0F5-116A-46B2-9620-81515191DD03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73360-42CE-417B-8439-B10F1B28A99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16164"/>
            <a:ext cx="72728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Мунципальное</a:t>
            </a:r>
            <a:r>
              <a:rPr lang="ru-RU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казенное дошкольное образовательное учреждение </a:t>
            </a:r>
            <a:r>
              <a:rPr lang="ru-RU" alt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Искитимского</a:t>
            </a:r>
            <a:r>
              <a:rPr lang="ru-RU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Новосибирской области детский сад комбинированного </a:t>
            </a:r>
            <a:r>
              <a:rPr lang="ru-RU" alt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видв</a:t>
            </a:r>
            <a:r>
              <a:rPr lang="ru-RU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«Красная шапочка» </a:t>
            </a:r>
            <a:r>
              <a:rPr lang="ru-RU" alt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Линево, 633216, 4 микрорайон 4, дом 15, телефон (8-383443) 3-38-21; </a:t>
            </a:r>
            <a:r>
              <a:rPr lang="en-US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ds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_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kra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_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isk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@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edu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54.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ru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0" algn="ctr"/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3" y="1412875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НОКО</a:t>
            </a:r>
          </a:p>
          <a:p>
            <a:r>
              <a:rPr lang="ru-RU" b="1" dirty="0"/>
              <a:t>Перечень информации об образовательной организации, необходимой для размещения на стенде организации:</a:t>
            </a:r>
            <a:r>
              <a:rPr lang="ru-RU" dirty="0"/>
              <a:t> </a:t>
            </a:r>
            <a:r>
              <a:rPr lang="ru-RU" b="1" dirty="0"/>
              <a:t>Основные сведения </a:t>
            </a:r>
            <a:endParaRPr lang="ru-RU" alt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8" y="2702995"/>
            <a:ext cx="5421188" cy="40658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43" y="3717032"/>
            <a:ext cx="3312368" cy="2484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0289"/>
            <a:ext cx="2372250" cy="316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59" y="2973975"/>
            <a:ext cx="2350996" cy="3134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5" y="6216"/>
            <a:ext cx="2225819" cy="29677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0" y="3429000"/>
            <a:ext cx="2452762" cy="3270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3365" y="620688"/>
            <a:ext cx="411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навигации в организации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-36195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-36195" y="260648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7" y="460038"/>
            <a:ext cx="2160240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53" y="234351"/>
            <a:ext cx="1925960" cy="2567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605" y="642923"/>
            <a:ext cx="3058202" cy="2293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13" y="3608252"/>
            <a:ext cx="2141984" cy="2855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0" y="3696696"/>
            <a:ext cx="2075651" cy="2767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66" y="3485176"/>
            <a:ext cx="2229181" cy="29722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87630" y="31750"/>
            <a:ext cx="6561455" cy="1049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9" y="3783405"/>
            <a:ext cx="3626920" cy="2720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17" y="3799897"/>
            <a:ext cx="3793075" cy="2844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3691"/>
            <a:ext cx="4445232" cy="3333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161" y="90872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доступность санитарно- гигиенических помещений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2" y="3089207"/>
            <a:ext cx="2664296" cy="3552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7" y="3216406"/>
            <a:ext cx="2592288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908720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МКДОУ д/с «Красная шапочка» р.п. Линево 05.05.2018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пандус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кнопка для вызова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с ограниченными возможностями здоровья.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4902" y="908720"/>
            <a:ext cx="4035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сентября 2023 года у центрального входа в детский сад были установлены информационные таблички Брайля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3854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5" y="260648"/>
            <a:ext cx="3219822" cy="4293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56" y="476672"/>
            <a:ext cx="257175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2714" y="666995"/>
            <a:ext cx="3525011" cy="26437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986" y="5055881"/>
            <a:ext cx="2084851" cy="1563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9375" y="4472368"/>
            <a:ext cx="2751723" cy="2063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5085184"/>
            <a:ext cx="639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 документов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инструкции, положения, порядок)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сопровождению инвалидов 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помещении организации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8640"/>
            <a:ext cx="5724128" cy="429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66822"/>
            <a:ext cx="3291830" cy="4389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0854" y="4941168"/>
            <a:ext cx="745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о педагогическом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и руководители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3241"/>
            <a:ext cx="4860032" cy="364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2" y="3982371"/>
            <a:ext cx="3635896" cy="2726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51" y="3982371"/>
            <a:ext cx="3707904" cy="2780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2160" y="548680"/>
            <a:ext cx="1977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4200128" cy="3150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29000"/>
            <a:ext cx="4344144" cy="3258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764704"/>
            <a:ext cx="195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581128"/>
            <a:ext cx="241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«Русская изба»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31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7304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l="10321"/>
          <a:stretch>
            <a:fillRect/>
          </a:stretch>
        </p:blipFill>
        <p:spPr>
          <a:xfrm>
            <a:off x="107315" y="116840"/>
            <a:ext cx="2505075" cy="210439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23" y="2924944"/>
            <a:ext cx="2766060" cy="36753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554" y="3232556"/>
            <a:ext cx="2684145" cy="35655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23" y="2987174"/>
            <a:ext cx="2720340" cy="3613150"/>
          </a:xfrm>
          <a:prstGeom prst="rect">
            <a:avLst/>
          </a:prstGeom>
        </p:spPr>
      </p:pic>
      <p:pic>
        <p:nvPicPr>
          <p:cNvPr id="7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461" y="785213"/>
            <a:ext cx="3096657" cy="2332157"/>
          </a:xfrm>
          <a:prstGeom prst="rect">
            <a:avLst/>
          </a:prstGeom>
        </p:spPr>
      </p:pic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8"/>
          <a:srcRect b="14244"/>
          <a:stretch>
            <a:fillRect/>
          </a:stretch>
        </p:blipFill>
        <p:spPr>
          <a:xfrm>
            <a:off x="6713833" y="445367"/>
            <a:ext cx="2029112" cy="2311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1554" y="324217"/>
            <a:ext cx="350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групповых комнат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l="26777"/>
          <a:stretch>
            <a:fillRect/>
          </a:stretch>
        </p:blipFill>
        <p:spPr>
          <a:xfrm>
            <a:off x="395536" y="1003071"/>
            <a:ext cx="3483279" cy="3583463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953895" y="116840"/>
            <a:ext cx="6085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конструирования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50" y="1003071"/>
            <a:ext cx="4425315" cy="333311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1" y="4465999"/>
            <a:ext cx="3029744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8906"/>
            <a:ext cx="4265018" cy="5686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24" y="440044"/>
            <a:ext cx="4211960" cy="561594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2884877" cy="385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3" y="404664"/>
            <a:ext cx="2622367" cy="174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4545"/>
            <a:ext cx="2326967" cy="165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Ольга\Desktop\ффффотки с телефона\10000442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64" y="2492896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22" y="89961"/>
            <a:ext cx="2504714" cy="168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461" y="2924944"/>
            <a:ext cx="2161152" cy="28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2681"/>
            <a:ext cx="2073943" cy="6163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94" y="260648"/>
            <a:ext cx="6785606" cy="3003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21" y="3797622"/>
            <a:ext cx="2290795" cy="3024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895891"/>
            <a:ext cx="3190875" cy="1962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3797622"/>
            <a:ext cx="5206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страница сайта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МКДОУ детский сад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«Красная шапочка»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Линево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3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2986405" y="2964815"/>
            <a:ext cx="3073400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alt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6" y="404664"/>
            <a:ext cx="4647138" cy="6196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3420125" cy="45601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7304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31157" y="4941168"/>
            <a:ext cx="427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2" y="286462"/>
            <a:ext cx="4392488" cy="3294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3932885" cy="5243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31" y="3744958"/>
            <a:ext cx="2183847" cy="29117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2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5922"/>
            <a:ext cx="7560840" cy="56706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224469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2" y="229745"/>
            <a:ext cx="4211960" cy="3158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18459"/>
            <a:ext cx="4187173" cy="3140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7504" y="4046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Локальные нормативные акты, </a:t>
            </a:r>
            <a:r>
              <a:rPr lang="ru-RU" dirty="0" smtClean="0"/>
              <a:t>предусмотренные </a:t>
            </a:r>
            <a:r>
              <a:rPr lang="ru-RU" dirty="0"/>
              <a:t>частью 2 статьи 30 Федерального закона от 29 декабря 2012 г</a:t>
            </a:r>
            <a:r>
              <a:rPr lang="ru-RU" dirty="0" smtClean="0"/>
              <a:t>. </a:t>
            </a:r>
            <a:r>
              <a:rPr lang="ru-RU" dirty="0"/>
              <a:t>№ 273-ФЗ «Об образовании в Российской Федерации»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122458" cy="30918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2040" y="1700808"/>
            <a:ext cx="223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5232122" y="1844824"/>
            <a:ext cx="35883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1.Положение о порядке приема , перевода, отчисления и восстановления воспитанников в МКДОУ детский сад «Красная шапочка»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Линево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Правила внутреннего распорядка для воспитанников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детский сад «Красная шапочка»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Линево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3.Положение о порядке оформления возникновения, приостановления и прекращения отношений между дошкольным образовательным учреждением и родителями (законными представителями)несовершеннолетних воспитанников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детский сад «Красная шапочка»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Линево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4.Порядок приема на обучение по образовательным программам дошкольного образования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МКДОУ детский сад «Красная шапочка»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Линево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7304"/>
            <a:ext cx="9144000" cy="68579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323215" y="1268730"/>
            <a:ext cx="84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216" y="260648"/>
            <a:ext cx="845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/>
              <a:t>Обеспечение в организации комфортных условий, в которых осуществляется образовательная деятельность.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5" y="1716357"/>
            <a:ext cx="3072341" cy="2304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15929"/>
            <a:ext cx="4283968" cy="32129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5" y="4293096"/>
            <a:ext cx="3131840" cy="234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9040" y="4725144"/>
            <a:ext cx="396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Зона отдыха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доступность питьевой воды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300</Words>
  <Application>Microsoft Office PowerPoint</Application>
  <PresentationFormat>Экран (4:3)</PresentationFormat>
  <Paragraphs>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34</cp:revision>
  <dcterms:created xsi:type="dcterms:W3CDTF">2024-05-22T16:18:00Z</dcterms:created>
  <dcterms:modified xsi:type="dcterms:W3CDTF">2024-06-07T03:59:47Z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11165796B6EC4BEA8C95BBEB4B3DBFD7_12</vt:lpwstr>
  </property>
  <property fmtid="{D5CDD505-2E9C-101B-9397-08002B2CF9AE}" pid="3" name="KSOProductBuildVer">
    <vt:lpwstr>1049-12.2.0.16909</vt:lpwstr>
  </property>
</Properties>
</file>