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2" r:id="rId5"/>
    <p:sldId id="258" r:id="rId6"/>
    <p:sldId id="259" r:id="rId7"/>
    <p:sldId id="264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44" y="-2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08.12.2023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vk.com/wall-211107584_480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vk.com/wall-211107584_484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vk.com/wall-211107584_484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vk.com/wall-211107584_482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s://vk.com/wall-211107584_485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s://vk.com/wall-211107584_485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s://vk.com/wall-211107584_485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Мероприятия, посвященные Дню Великой Победы 9 мая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Подготовила Панченко О.П.</a:t>
            </a:r>
          </a:p>
          <a:p>
            <a:r>
              <a:rPr lang="ru-RU" dirty="0" smtClean="0"/>
              <a:t>Воспитатель высшей категории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899592" y="476672"/>
            <a:ext cx="698477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Муниципальное казенное дошкольное образовательное учреждение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Искитимского района Новосибирской области детский сад комбинированного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вида «Красная шапочка»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р.п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Линево, 633216, 4микрорайон,  дом 15,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телефон  (8-38343) 3-38-21; e-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mail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 ds_kra_isk@edu54.ru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70377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Акция «Окна Победы»</a:t>
            </a:r>
            <a:br>
              <a:rPr lang="ru-RU" sz="3600" dirty="0" smtClean="0"/>
            </a:br>
            <a:r>
              <a:rPr lang="en-US" sz="24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https://</a:t>
            </a:r>
            <a:r>
              <a:rPr lang="en-US" sz="2400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vk.com/wall-211107584_480</a:t>
            </a:r>
            <a:r>
              <a:rPr lang="ru-RU" sz="2400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/>
          </a:p>
        </p:txBody>
      </p:sp>
      <p:pic>
        <p:nvPicPr>
          <p:cNvPr id="4098" name="Picture 2" descr="C:\Users\Ольга\Desktop\для Панченко\6cbf1c9e-8248-4225-972e-fe99b41bdeab.jpg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007"/>
          <a:stretch/>
        </p:blipFill>
        <p:spPr bwMode="auto">
          <a:xfrm>
            <a:off x="1115616" y="1340768"/>
            <a:ext cx="6753063" cy="540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33058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4000" dirty="0" smtClean="0"/>
              <a:t>Акция для родителей </a:t>
            </a:r>
            <a:br>
              <a:rPr lang="ru-RU" sz="4000" dirty="0" smtClean="0"/>
            </a:br>
            <a:r>
              <a:rPr lang="ru-RU" sz="4000" dirty="0" smtClean="0"/>
              <a:t>«Георгиевская ленточка»</a:t>
            </a:r>
            <a:br>
              <a:rPr lang="ru-RU" sz="4000" dirty="0" smtClean="0"/>
            </a:br>
            <a:r>
              <a:rPr lang="ru-RU" sz="2400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https://vk.com/wall-211107584_</a:t>
            </a:r>
            <a:r>
              <a:rPr lang="ru-RU" sz="2400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484</a:t>
            </a:r>
            <a:r>
              <a:rPr lang="ru-RU" sz="2400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5122" name="Picture 2" descr="C:\Users\Ольга\Desktop\для Панченко\17901d4a-db8a-40d7-b8de-0671896eef0d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412776"/>
            <a:ext cx="7992888" cy="5348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5375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smtClean="0"/>
              <a:t>Акция для педагогов </a:t>
            </a:r>
            <a:br>
              <a:rPr lang="ru-RU" sz="4000" dirty="0" smtClean="0"/>
            </a:br>
            <a:r>
              <a:rPr lang="ru-RU" sz="4000" dirty="0" smtClean="0"/>
              <a:t>«Георгиевская ленточка»</a:t>
            </a:r>
            <a:br>
              <a:rPr lang="ru-RU" sz="4000" dirty="0" smtClean="0"/>
            </a:br>
            <a:r>
              <a:rPr lang="en-US" sz="24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https://vk.com/wall-211107584_</a:t>
            </a:r>
            <a:r>
              <a:rPr lang="ru-RU" sz="2400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484</a:t>
            </a:r>
            <a:r>
              <a:rPr lang="ru-RU" sz="2400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2400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/>
          </a:p>
        </p:txBody>
      </p:sp>
      <p:pic>
        <p:nvPicPr>
          <p:cNvPr id="6146" name="Picture 2" descr="C:\Users\Ольга\Desktop\для Панченко\96856919-d4d4-4b0f-8611-d4a927583203.jpg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18" r="13027" b="2889"/>
          <a:stretch/>
        </p:blipFill>
        <p:spPr bwMode="auto">
          <a:xfrm>
            <a:off x="539552" y="1588096"/>
            <a:ext cx="7992888" cy="52620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41810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smtClean="0"/>
              <a:t>Лента памяти героев Великой Отечественной войны 1941-1945</a:t>
            </a:r>
            <a:br>
              <a:rPr lang="ru-RU" sz="4000" dirty="0" smtClean="0"/>
            </a:br>
            <a:r>
              <a:rPr lang="en-US" sz="24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https://</a:t>
            </a:r>
            <a:r>
              <a:rPr lang="en-US" sz="2400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vk.com/wall-211107584_482</a:t>
            </a:r>
            <a:r>
              <a:rPr lang="ru-RU" sz="2400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/>
          </a:p>
        </p:txBody>
      </p:sp>
      <p:pic>
        <p:nvPicPr>
          <p:cNvPr id="2050" name="Picture 2" descr="C:\Users\Ольга\Desktop\для Панченко\1c57fee7-c549-487c-9cfa-13ad850eb1fb.jpg"/>
          <p:cNvPicPr>
            <a:picLocks noGrp="1" noChangeAspect="1" noChangeArrowheads="1"/>
          </p:cNvPicPr>
          <p:nvPr>
            <p:ph sz="half" idx="1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989" r="2706" b="17197"/>
          <a:stretch/>
        </p:blipFill>
        <p:spPr bwMode="auto">
          <a:xfrm>
            <a:off x="107503" y="1916832"/>
            <a:ext cx="2820945" cy="3816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Ольга\Desktop\для Панченко\350d1a8f-8963-49aa-a96e-be4314b76cab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1896632"/>
            <a:ext cx="2867329" cy="3836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Ольга\Desktop\для Панченко\667dd1e2-e419-4147-823e-896bf64a4390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1916832"/>
            <a:ext cx="2913394" cy="3816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58490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/>
              <a:t>Экскурсия к памятнику </a:t>
            </a:r>
            <a:br>
              <a:rPr lang="ru-RU" sz="3600" dirty="0" smtClean="0"/>
            </a:br>
            <a:r>
              <a:rPr lang="ru-RU" sz="3600" dirty="0" smtClean="0"/>
              <a:t>«Героев Великой Отечественной войны 1941-1945 </a:t>
            </a:r>
            <a:r>
              <a:rPr lang="ru-RU" sz="3600" dirty="0" err="1" smtClean="0"/>
              <a:t>г.г</a:t>
            </a:r>
            <a:r>
              <a:rPr lang="ru-RU" sz="3600" dirty="0" smtClean="0"/>
              <a:t>.»</a:t>
            </a:r>
            <a:br>
              <a:rPr lang="ru-RU" sz="3600" dirty="0" smtClean="0"/>
            </a:br>
            <a:r>
              <a:rPr lang="en-US" sz="24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https://vk.com/wall-211107584_</a:t>
            </a:r>
            <a:r>
              <a:rPr lang="ru-RU" sz="24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485</a:t>
            </a:r>
            <a:endParaRPr lang="ru-RU" dirty="0"/>
          </a:p>
        </p:txBody>
      </p:sp>
      <p:pic>
        <p:nvPicPr>
          <p:cNvPr id="3075" name="Picture 3" descr="C:\Users\Ольга\Desktop\для Панченко\614a8e54-2a19-4245-ac9d-b1fd81d6e9e9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700808"/>
            <a:ext cx="6624736" cy="50314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33292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3111"/>
            <a:ext cx="9144000" cy="1084982"/>
          </a:xfrm>
        </p:spPr>
        <p:txBody>
          <a:bodyPr>
            <a:normAutofit fontScale="90000"/>
          </a:bodyPr>
          <a:lstStyle/>
          <a:p>
            <a:r>
              <a:rPr lang="ru-RU" sz="3200" dirty="0">
                <a:solidFill>
                  <a:prstClr val="black"/>
                </a:solidFill>
              </a:rPr>
              <a:t>Экскурсия к памятнику </a:t>
            </a:r>
            <a:br>
              <a:rPr lang="ru-RU" sz="3200" dirty="0">
                <a:solidFill>
                  <a:prstClr val="black"/>
                </a:solidFill>
              </a:rPr>
            </a:br>
            <a:r>
              <a:rPr lang="ru-RU" sz="3200" dirty="0">
                <a:solidFill>
                  <a:prstClr val="black"/>
                </a:solidFill>
              </a:rPr>
              <a:t>«Героев Великой Отечественной войны 1941-1945 </a:t>
            </a:r>
            <a:r>
              <a:rPr lang="ru-RU" sz="3200" dirty="0" err="1">
                <a:solidFill>
                  <a:prstClr val="black"/>
                </a:solidFill>
              </a:rPr>
              <a:t>г.г</a:t>
            </a:r>
            <a:r>
              <a:rPr lang="ru-RU" sz="3200" dirty="0">
                <a:solidFill>
                  <a:prstClr val="black"/>
                </a:solidFill>
              </a:rPr>
              <a:t>.»</a:t>
            </a:r>
            <a:br>
              <a:rPr lang="ru-RU" sz="3200" dirty="0">
                <a:solidFill>
                  <a:prstClr val="black"/>
                </a:solidFill>
              </a:rPr>
            </a:br>
            <a:r>
              <a:rPr lang="en-US" sz="22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https://vk.com/wall-211107584_</a:t>
            </a:r>
            <a:r>
              <a:rPr lang="ru-RU" sz="22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485</a:t>
            </a:r>
            <a:endParaRPr lang="ru-RU" dirty="0"/>
          </a:p>
        </p:txBody>
      </p:sp>
      <p:pic>
        <p:nvPicPr>
          <p:cNvPr id="8194" name="Picture 2" descr="C:\Users\Ольга\Desktop\для Панченко\da5782d9-ff2a-490e-b131-c9f85328c19f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340768"/>
            <a:ext cx="6696744" cy="5281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20382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4165"/>
            <a:ext cx="9144000" cy="1143000"/>
          </a:xfrm>
        </p:spPr>
        <p:txBody>
          <a:bodyPr>
            <a:noAutofit/>
          </a:bodyPr>
          <a:lstStyle/>
          <a:p>
            <a:r>
              <a:rPr lang="ru-RU" sz="3600" dirty="0" smtClean="0"/>
              <a:t>Возложение цветов на </a:t>
            </a:r>
            <a:r>
              <a:rPr lang="ru-RU" sz="3600" smtClean="0"/>
              <a:t>памятник </a:t>
            </a:r>
            <a:br>
              <a:rPr lang="ru-RU" sz="3600" smtClean="0"/>
            </a:br>
            <a:r>
              <a:rPr lang="ru-RU" sz="3600" smtClean="0"/>
              <a:t>«</a:t>
            </a:r>
            <a:r>
              <a:rPr lang="ru-RU" sz="3600" dirty="0" smtClean="0"/>
              <a:t>Героям Великой Победы 1941-1945 </a:t>
            </a:r>
            <a:r>
              <a:rPr lang="ru-RU" sz="3600" dirty="0" err="1" smtClean="0"/>
              <a:t>г.г</a:t>
            </a:r>
            <a:r>
              <a:rPr lang="ru-RU" sz="3600" dirty="0" smtClean="0"/>
              <a:t>.»</a:t>
            </a:r>
            <a:br>
              <a:rPr lang="ru-RU" sz="3600" dirty="0" smtClean="0"/>
            </a:br>
            <a:r>
              <a:rPr lang="en-US" sz="20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https://vk.com/wall-211107584_</a:t>
            </a:r>
            <a:r>
              <a:rPr lang="ru-RU" sz="20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485</a:t>
            </a:r>
            <a:endParaRPr lang="ru-RU" sz="3600" dirty="0"/>
          </a:p>
        </p:txBody>
      </p:sp>
      <p:pic>
        <p:nvPicPr>
          <p:cNvPr id="7170" name="Picture 2" descr="C:\Users\Ольга\Desktop\для Панченко\c4941211-89bb-485b-a90d-b0ac8eb1f4f4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1412775"/>
            <a:ext cx="4032448" cy="53467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551210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48</Words>
  <Application>Microsoft Office PowerPoint</Application>
  <PresentationFormat>Экран (4:3)</PresentationFormat>
  <Paragraphs>11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Мероприятия, посвященные Дню Великой Победы 9 мая</vt:lpstr>
      <vt:lpstr>Акция «Окна Победы» https://vk.com/wall-211107584_480 </vt:lpstr>
      <vt:lpstr>Акция для родителей  «Георгиевская ленточка»  https://vk.com/wall-211107584_484  </vt:lpstr>
      <vt:lpstr>Акция для педагогов  «Георгиевская ленточка» https://vk.com/wall-211107584_484   </vt:lpstr>
      <vt:lpstr>Лента памяти героев Великой Отечественной войны 1941-1945 https://vk.com/wall-211107584_482 </vt:lpstr>
      <vt:lpstr>Экскурсия к памятнику  «Героев Великой Отечественной войны 1941-1945 г.г.» https://vk.com/wall-211107584_485</vt:lpstr>
      <vt:lpstr>Экскурсия к памятнику  «Героев Великой Отечественной войны 1941-1945 г.г.» https://vk.com/wall-211107584_485</vt:lpstr>
      <vt:lpstr>Возложение цветов на памятник  «Героям Великой Победы 1941-1945 г.г.» https://vk.com/wall-211107584_485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Мероприятия, посвященные Дню Великой Победы 9 мая</dc:title>
  <dc:creator>Ольга</dc:creator>
  <cp:lastModifiedBy>Ольга</cp:lastModifiedBy>
  <cp:revision>3</cp:revision>
  <dcterms:created xsi:type="dcterms:W3CDTF">2023-12-07T17:22:54Z</dcterms:created>
  <dcterms:modified xsi:type="dcterms:W3CDTF">2023-12-07T17:53:05Z</dcterms:modified>
</cp:coreProperties>
</file>