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k.com/wall-211107584_46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Искитимского района Новосибирской области детский сад комбинированного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вида «Красная шапочка»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Линево, 633216, 4микрорайон,  дом 15,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телефон  (8-38343) 3-38-21; e-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ds_kra_isk@edu54.ru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22608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Занимательный мастер-класс </a:t>
            </a:r>
          </a:p>
          <a:p>
            <a:pPr marL="0" indent="0" algn="ctr">
              <a:buNone/>
            </a:pPr>
            <a:r>
              <a:rPr lang="ru-RU" dirty="0" smtClean="0"/>
              <a:t>« Оригами –это интересно»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835696" y="4077072"/>
            <a:ext cx="5554960" cy="125700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Подготовила Панченко О.П.</a:t>
            </a:r>
          </a:p>
          <a:p>
            <a:pPr marL="0" indent="0" algn="ctr">
              <a:buNone/>
            </a:pPr>
            <a:r>
              <a:rPr lang="ru-RU" dirty="0" smtClean="0"/>
              <a:t>Воспитатель высшей категории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04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http</a:t>
            </a:r>
            <a:r>
              <a:rPr lang="ru-RU" sz="3600" dirty="0" smtClean="0">
                <a:hlinkClick r:id="rId2"/>
              </a:rPr>
              <a:t>://</a:t>
            </a:r>
            <a:r>
              <a:rPr lang="en-US" sz="3600" dirty="0" smtClean="0">
                <a:hlinkClick r:id="rId2"/>
              </a:rPr>
              <a:t>vk.com</a:t>
            </a:r>
            <a:r>
              <a:rPr lang="ru-RU" sz="3600" dirty="0" smtClean="0">
                <a:hlinkClick r:id="rId2"/>
              </a:rPr>
              <a:t>/</a:t>
            </a:r>
            <a:r>
              <a:rPr lang="en-US" sz="3600" dirty="0" smtClean="0">
                <a:hlinkClick r:id="rId2"/>
              </a:rPr>
              <a:t>wall-211107584_466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pic>
        <p:nvPicPr>
          <p:cNvPr id="1026" name="Picture 2" descr="C:\Users\Ольга\Desktop\для Панченко\8cd3ea57-aa0a-42a2-b587-85417610ba4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560840" cy="543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0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для Панченко\494851d2-3eb9-48a5-9cf4-3da7d34e620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88640"/>
            <a:ext cx="440771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для Панченко\c35683cc-3d0f-418f-b379-7b6ec3426de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436374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75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для Панченко\f8ce1dc4-ded1-4e07-af34-78d370d35f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8869743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60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Муниципальное казенное дошкольное образовательное учреждение Искитимского района Новосибирской области детский сад комбинированного вида «Красная шапочка» р.п. Линево, 633216, 4микрорайон,  дом 15, телефон  (8-38343) 3-38-21; e- mail: ds_kra_isk@edu54.ru </vt:lpstr>
      <vt:lpstr>http://vk.com/wall-211107584_466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Искитимского района Новосибирской области детский сад комбинированного вида «Красная шапочка» р.п. Линево, 633216, 4микрорайон,  дом 15, телефон  (8-38343) 3-38-21; e- mail: ds_kra_isk@edu54.ru </dc:title>
  <dc:creator>Ольга</dc:creator>
  <cp:lastModifiedBy>Ольга</cp:lastModifiedBy>
  <cp:revision>2</cp:revision>
  <dcterms:created xsi:type="dcterms:W3CDTF">2023-12-07T17:53:33Z</dcterms:created>
  <dcterms:modified xsi:type="dcterms:W3CDTF">2023-12-07T18:16:55Z</dcterms:modified>
</cp:coreProperties>
</file>