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521D-2603-46F5-BFCD-98538EF33522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7E9C-E015-4FEE-A618-65D7A560B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214554"/>
            <a:ext cx="3293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</a:rPr>
              <a:t>Акция  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« Покормите </a:t>
            </a:r>
            <a:r>
              <a:rPr lang="ru-RU" sz="2800" b="1" dirty="0" smtClean="0">
                <a:solidFill>
                  <a:srgbClr val="002060"/>
                </a:solidFill>
              </a:rPr>
              <a:t>птиц»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6660" y="4929198"/>
            <a:ext cx="2927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«Золушка»</a:t>
            </a:r>
          </a:p>
          <a:p>
            <a:r>
              <a:rPr lang="ru-RU" dirty="0" smtClean="0"/>
              <a:t>Воспитатель: Панченко О.П.</a:t>
            </a:r>
            <a:endParaRPr lang="ru-RU" dirty="0"/>
          </a:p>
        </p:txBody>
      </p:sp>
      <p:pic>
        <p:nvPicPr>
          <p:cNvPr id="5" name="Рисунок 4" descr="ф-ф 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5286412" cy="423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сад  комбинированного вида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р.п. Линево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р.п. Линево 4  микрорайон д. 15,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район, Новосибирская область,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 факс (8 383 4 ) 3-38-21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285728"/>
            <a:ext cx="35749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Очень трудно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Прокормиться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Юрким маленьким синичкам.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 зимой суровою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Сделали столовую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ф-ф 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857634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Наталья\Pictures\2023-11-27 ф-ф\ф-ф 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52615"/>
            <a:ext cx="3500444" cy="466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Pictures\2023-11-27 ф-ф\ф-ф 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3018238" cy="402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Наталья\Pictures\2023-11-27 ф-ф\ф-ф 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404834"/>
            <a:ext cx="3109920" cy="414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422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Экологический корм для птиц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-Ф 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857232"/>
            <a:ext cx="3545873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Pictures\2023-11-27 ф-ф\ф-ф 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80803" cy="357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Наталья\Pictures\2023-11-27 ф-ф\ф-ф 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2948431" cy="41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Наталья\Pictures\2023-11-27 ф-ф\ф-ф 113.jpg"/>
          <p:cNvPicPr/>
          <p:nvPr/>
        </p:nvPicPr>
        <p:blipFill>
          <a:blip r:embed="rId4" cstate="print"/>
          <a:srcRect r="6582"/>
          <a:stretch>
            <a:fillRect/>
          </a:stretch>
        </p:blipFill>
        <p:spPr bwMode="auto">
          <a:xfrm>
            <a:off x="3071802" y="1643050"/>
            <a:ext cx="2714644" cy="387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Pictures\2023-11-27 ф-ф\ф-ф 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3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Pictures\2023-11-27 ф-ф\ф-ф 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75049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Наталья\Pictures\2023-11-27 ф-ф\ф-ф 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446997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Pictures\2023-11-27 ф-ф\ф-ф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964810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1571612"/>
            <a:ext cx="37871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Покормите птиц зимой.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Пусть со всех концов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 вам слетятся, как домой,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Стайки на крыльцо.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 богаты их корма.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Горсть зерна нужна,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Горсть одна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не страшна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Будет им зима.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Pictures\2023-11-27 ф-ф\ф-ф 257.jpg"/>
          <p:cNvPicPr>
            <a:picLocks noChangeAspect="1" noChangeArrowheads="1"/>
          </p:cNvPicPr>
          <p:nvPr/>
        </p:nvPicPr>
        <p:blipFill>
          <a:blip r:embed="rId2" cstate="print"/>
          <a:srcRect t="9524"/>
          <a:stretch>
            <a:fillRect/>
          </a:stretch>
        </p:blipFill>
        <p:spPr bwMode="auto">
          <a:xfrm>
            <a:off x="642910" y="1142984"/>
            <a:ext cx="8001024" cy="54292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214290"/>
            <a:ext cx="388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Берегите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птиц зимой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123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</cp:revision>
  <dcterms:created xsi:type="dcterms:W3CDTF">2023-12-10T06:04:27Z</dcterms:created>
  <dcterms:modified xsi:type="dcterms:W3CDTF">2023-12-11T06:38:01Z</dcterms:modified>
</cp:coreProperties>
</file>