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8" r:id="rId3"/>
    <p:sldId id="276" r:id="rId4"/>
    <p:sldId id="272" r:id="rId5"/>
    <p:sldId id="270" r:id="rId6"/>
    <p:sldId id="271" r:id="rId7"/>
    <p:sldId id="262" r:id="rId8"/>
    <p:sldId id="259" r:id="rId9"/>
    <p:sldId id="275" r:id="rId10"/>
    <p:sldId id="268" r:id="rId11"/>
    <p:sldId id="261" r:id="rId12"/>
    <p:sldId id="260" r:id="rId13"/>
    <p:sldId id="263" r:id="rId14"/>
    <p:sldId id="264" r:id="rId15"/>
    <p:sldId id="267" r:id="rId16"/>
    <p:sldId id="269" r:id="rId17"/>
    <p:sldId id="265" r:id="rId18"/>
    <p:sldId id="266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1BD3-8510-46B8-9591-A7C17F994A7F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6FEED-E8A8-4353-A3AC-C261D7C6E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FEED-E8A8-4353-A3AC-C261D7C6EB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714620"/>
            <a:ext cx="352901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ТРИ СИГНАЛА СВЕТОФОРА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ф-ф 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285992"/>
            <a:ext cx="407670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Новосибирской области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 сад  комбинированного вида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шапочка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р.п. Линево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633216 р.п. Линево 4  микрорайон д. 15,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Искитимский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район, Новосибирская область,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тел/ факс (8 383 4 ) 3-38-21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857892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 высший категории Панченко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О.П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Pictures\2023-11-27 ф-ф\Ф-Ф 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286148" cy="438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Наталья\Pictures\2023-11-27 ф-ф\Ф-Ф 8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5357818" cy="4018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-ф 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17183"/>
            <a:ext cx="2571768" cy="3740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ф-ф 3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57166"/>
            <a:ext cx="242889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-ф 330.jpg"/>
          <p:cNvPicPr>
            <a:picLocks noChangeAspect="1"/>
          </p:cNvPicPr>
          <p:nvPr/>
        </p:nvPicPr>
        <p:blipFill>
          <a:blip r:embed="rId4" cstate="print"/>
          <a:srcRect t="19791"/>
          <a:stretch>
            <a:fillRect/>
          </a:stretch>
        </p:blipFill>
        <p:spPr>
          <a:xfrm>
            <a:off x="3064514" y="1357298"/>
            <a:ext cx="2936228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6562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Участие родителей в мероприятиях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ф-ф 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3857620" cy="289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ф-ф 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6783" y="857232"/>
            <a:ext cx="3810059" cy="2857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-ф 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857628"/>
            <a:ext cx="3857652" cy="273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-ф 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857628"/>
            <a:ext cx="3857620" cy="267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3850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Наш друг СВЕТОФОР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Наталья\Pictures\2023-11-27 ф-ф\Ф-Ф 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59894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Pictures\2023-11-27 ф-ф\Ф-Ф 497.jpg"/>
          <p:cNvPicPr>
            <a:picLocks noChangeAspect="1" noChangeArrowheads="1"/>
          </p:cNvPicPr>
          <p:nvPr/>
        </p:nvPicPr>
        <p:blipFill>
          <a:blip r:embed="rId2"/>
          <a:srcRect t="19791" b="11458"/>
          <a:stretch>
            <a:fillRect/>
          </a:stretch>
        </p:blipFill>
        <p:spPr bwMode="auto">
          <a:xfrm>
            <a:off x="357158" y="785793"/>
            <a:ext cx="4000529" cy="5455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Наталья\Pictures\2023-11-27 ф-ф\Ф-Ф 519.jpg"/>
          <p:cNvPicPr>
            <a:picLocks noChangeAspect="1" noChangeArrowheads="1"/>
          </p:cNvPicPr>
          <p:nvPr/>
        </p:nvPicPr>
        <p:blipFill>
          <a:blip r:embed="rId3"/>
          <a:srcRect t="20833"/>
          <a:stretch>
            <a:fillRect/>
          </a:stretch>
        </p:blipFill>
        <p:spPr bwMode="auto">
          <a:xfrm>
            <a:off x="4786314" y="785794"/>
            <a:ext cx="3868341" cy="542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Pictures\2023-11-27 ф-ф\Ф-Ф 516.jpg"/>
          <p:cNvPicPr>
            <a:picLocks noChangeAspect="1" noChangeArrowheads="1"/>
          </p:cNvPicPr>
          <p:nvPr/>
        </p:nvPicPr>
        <p:blipFill>
          <a:blip r:embed="rId2"/>
          <a:srcRect r="29870"/>
          <a:stretch>
            <a:fillRect/>
          </a:stretch>
        </p:blipFill>
        <p:spPr bwMode="auto">
          <a:xfrm>
            <a:off x="3614281" y="2357430"/>
            <a:ext cx="5101123" cy="4102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Наталья\Pictures\2023-11-27 ф-ф\Ф-Ф 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7"/>
            <a:ext cx="2895793" cy="5133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Pictures\2023-11-27 ф-ф\ф-ф 980.jpg"/>
          <p:cNvPicPr>
            <a:picLocks noChangeAspect="1" noChangeArrowheads="1"/>
          </p:cNvPicPr>
          <p:nvPr/>
        </p:nvPicPr>
        <p:blipFill>
          <a:blip r:embed="rId2"/>
          <a:srcRect r="13068"/>
          <a:stretch>
            <a:fillRect/>
          </a:stretch>
        </p:blipFill>
        <p:spPr bwMode="auto">
          <a:xfrm>
            <a:off x="285720" y="2812677"/>
            <a:ext cx="4357718" cy="375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Наталья\Pictures\2023-11-27 ф-ф\ф-ф 982.jpg"/>
          <p:cNvPicPr>
            <a:picLocks noChangeAspect="1" noChangeArrowheads="1"/>
          </p:cNvPicPr>
          <p:nvPr/>
        </p:nvPicPr>
        <p:blipFill>
          <a:blip r:embed="rId3"/>
          <a:srcRect r="21428"/>
          <a:stretch>
            <a:fillRect/>
          </a:stretch>
        </p:blipFill>
        <p:spPr bwMode="auto">
          <a:xfrm>
            <a:off x="4714876" y="285727"/>
            <a:ext cx="4095812" cy="3909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34" y="785794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         В мире дорожных знаков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Pictures\2023-11-27 ф-ф\Ф-Ф 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8001056" cy="51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3085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Зебра на дороге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Pictures\2023-11-27 ф-ф\Ф-Ф 521.jpg"/>
          <p:cNvPicPr>
            <a:picLocks noChangeAspect="1" noChangeArrowheads="1"/>
          </p:cNvPicPr>
          <p:nvPr/>
        </p:nvPicPr>
        <p:blipFill>
          <a:blip r:embed="rId2"/>
          <a:srcRect t="11518"/>
          <a:stretch>
            <a:fillRect/>
          </a:stretch>
        </p:blipFill>
        <p:spPr bwMode="auto">
          <a:xfrm>
            <a:off x="428595" y="714356"/>
            <a:ext cx="3714777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Наталья\Pictures\2023-11-27 ф-ф\Ф-Ф 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14356"/>
            <a:ext cx="3626693" cy="5653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Pictures\2023-11-27 фот\фот 004.jpg"/>
          <p:cNvPicPr>
            <a:picLocks noChangeAspect="1" noChangeArrowheads="1"/>
          </p:cNvPicPr>
          <p:nvPr/>
        </p:nvPicPr>
        <p:blipFill>
          <a:blip r:embed="rId2"/>
          <a:srcRect r="26087"/>
          <a:stretch>
            <a:fillRect/>
          </a:stretch>
        </p:blipFill>
        <p:spPr bwMode="auto">
          <a:xfrm>
            <a:off x="5072066" y="428604"/>
            <a:ext cx="3643314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Наталья\Pictures\2023-11-27 фот\фот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3929066" cy="3929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4901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Открытие  детской дороги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«Три сигнала светофора»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Наталья\Pictures\2023-11-27 ф-ф\ф-ф 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3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Pictures\2023-11-27 фот\фот 014.jpg"/>
          <p:cNvPicPr>
            <a:picLocks noChangeAspect="1" noChangeArrowheads="1"/>
          </p:cNvPicPr>
          <p:nvPr/>
        </p:nvPicPr>
        <p:blipFill>
          <a:blip r:embed="rId2"/>
          <a:srcRect t="8929" r="33928"/>
          <a:stretch>
            <a:fillRect/>
          </a:stretch>
        </p:blipFill>
        <p:spPr bwMode="auto">
          <a:xfrm>
            <a:off x="571472" y="1285860"/>
            <a:ext cx="3731591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Наталья\Pictures\2023-11-27 фот\фот 017.jpg"/>
          <p:cNvPicPr>
            <a:picLocks noChangeAspect="1" noChangeArrowheads="1"/>
          </p:cNvPicPr>
          <p:nvPr/>
        </p:nvPicPr>
        <p:blipFill>
          <a:blip r:embed="rId3"/>
          <a:srcRect t="26041" r="44792"/>
          <a:stretch>
            <a:fillRect/>
          </a:stretch>
        </p:blipFill>
        <p:spPr bwMode="auto">
          <a:xfrm>
            <a:off x="4929190" y="285728"/>
            <a:ext cx="3786190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857232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СПАСИБО ЗА ВНИМАНИЕ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C:\Users\Наталья\Pictures\2023-11-27 ф-ф\ф-ф 2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857916" cy="434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Pictures\2023-11-27 ф-ф\ф-ф 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72560" cy="5126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Pictures\2023-11-27 ф-ф\ф-ф 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8677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Pictures\2023-11-27 ф-ф\ф-ф 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8680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Pictures\2023-11-27 ф-ф\ф-ф 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687938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Наталья\Pictures\2023-11-27 ф-ф\ф-ф 971.jpg"/>
          <p:cNvPicPr>
            <a:picLocks noChangeAspect="1" noChangeArrowheads="1"/>
          </p:cNvPicPr>
          <p:nvPr/>
        </p:nvPicPr>
        <p:blipFill>
          <a:blip r:embed="rId3"/>
          <a:srcRect l="12869"/>
          <a:stretch>
            <a:fillRect/>
          </a:stretch>
        </p:blipFill>
        <p:spPr bwMode="auto">
          <a:xfrm>
            <a:off x="2500298" y="214290"/>
            <a:ext cx="632051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7024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Знатоки правил дорожного движения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Ф-Ф 758.jpg"/>
          <p:cNvPicPr>
            <a:picLocks noChangeAspect="1"/>
          </p:cNvPicPr>
          <p:nvPr/>
        </p:nvPicPr>
        <p:blipFill>
          <a:blip r:embed="rId2"/>
          <a:srcRect l="7921"/>
          <a:stretch>
            <a:fillRect/>
          </a:stretch>
        </p:blipFill>
        <p:spPr>
          <a:xfrm>
            <a:off x="785786" y="785794"/>
            <a:ext cx="7500990" cy="582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-ф 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143404" cy="310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-ф 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18298"/>
            <a:ext cx="4143404" cy="310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-ф 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07196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ф-ф 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143404" cy="310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88</Words>
  <PresentationFormat>Экран (4:3)</PresentationFormat>
  <Paragraphs>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ТРИ СИГНАЛА СВЕТОФОРА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СИГНАЛА СВЕТОФОРА</dc:title>
  <dc:creator>Наталья</dc:creator>
  <cp:lastModifiedBy>Наталья</cp:lastModifiedBy>
  <cp:revision>12</cp:revision>
  <dcterms:created xsi:type="dcterms:W3CDTF">2023-11-27T05:40:14Z</dcterms:created>
  <dcterms:modified xsi:type="dcterms:W3CDTF">2023-12-11T06:19:33Z</dcterms:modified>
</cp:coreProperties>
</file>