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0" r:id="rId5"/>
    <p:sldId id="264" r:id="rId6"/>
    <p:sldId id="261" r:id="rId7"/>
    <p:sldId id="258" r:id="rId8"/>
    <p:sldId id="265" r:id="rId9"/>
    <p:sldId id="259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ья\Pictures\2023-11-27 ф-ф\Ф-Ф 470.jpg"/>
          <p:cNvPicPr>
            <a:picLocks noChangeAspect="1" noChangeArrowheads="1"/>
          </p:cNvPicPr>
          <p:nvPr/>
        </p:nvPicPr>
        <p:blipFill>
          <a:blip r:embed="rId2"/>
          <a:srcRect l="38672" t="37500" r="30859"/>
          <a:stretch>
            <a:fillRect/>
          </a:stretch>
        </p:blipFill>
        <p:spPr bwMode="auto">
          <a:xfrm>
            <a:off x="714348" y="2214554"/>
            <a:ext cx="4071966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000760" y="2571744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Мой друг светофор.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Искитимского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Новосибирской области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 сад  комбинированного вида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шапочка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р.п. Линево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633216 р.п. Линево 4  микрорайон д. 15, 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Искитимский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район, Новосибирская область,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тел/ факс (8 383 4 ) 3-38-21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5715016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воспитатель    высший категории Панченко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Pictures\2023-11-27 ф-ф\Ф-Ф 534.jpg"/>
          <p:cNvPicPr>
            <a:picLocks noChangeAspect="1" noChangeArrowheads="1"/>
          </p:cNvPicPr>
          <p:nvPr/>
        </p:nvPicPr>
        <p:blipFill>
          <a:blip r:embed="rId2"/>
          <a:srcRect l="4058" t="7807" b="5005"/>
          <a:stretch>
            <a:fillRect/>
          </a:stretch>
        </p:blipFill>
        <p:spPr bwMode="auto">
          <a:xfrm>
            <a:off x="500034" y="357166"/>
            <a:ext cx="6453168" cy="4572008"/>
          </a:xfrm>
          <a:prstGeom prst="rect">
            <a:avLst/>
          </a:prstGeom>
          <a:noFill/>
        </p:spPr>
      </p:pic>
      <p:pic>
        <p:nvPicPr>
          <p:cNvPr id="10243" name="Picture 3" descr="C:\Users\Наталья\Pictures\2023-11-27 ф-ф\Ф-Ф 469.jpg"/>
          <p:cNvPicPr>
            <a:picLocks noChangeAspect="1" noChangeArrowheads="1"/>
          </p:cNvPicPr>
          <p:nvPr/>
        </p:nvPicPr>
        <p:blipFill>
          <a:blip r:embed="rId3"/>
          <a:srcRect l="77466" b="31665"/>
          <a:stretch>
            <a:fillRect/>
          </a:stretch>
        </p:blipFill>
        <p:spPr bwMode="auto">
          <a:xfrm>
            <a:off x="6786578" y="1734904"/>
            <a:ext cx="2121020" cy="4817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ья\Pictures\2023-11-27 ф-ф\Ф-Ф 524.jpg"/>
          <p:cNvPicPr>
            <a:picLocks noChangeAspect="1" noChangeArrowheads="1"/>
          </p:cNvPicPr>
          <p:nvPr/>
        </p:nvPicPr>
        <p:blipFill>
          <a:blip r:embed="rId2"/>
          <a:srcRect t="25000" b="6250"/>
          <a:stretch>
            <a:fillRect/>
          </a:stretch>
        </p:blipFill>
        <p:spPr bwMode="auto">
          <a:xfrm>
            <a:off x="785786" y="1000108"/>
            <a:ext cx="4214841" cy="5137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43636" y="2357430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Спасибо за </a:t>
            </a:r>
            <a:r>
              <a:rPr lang="ru-RU" sz="2800" b="1" dirty="0" smtClean="0">
                <a:solidFill>
                  <a:srgbClr val="002060"/>
                </a:solidFill>
              </a:rPr>
              <a:t>   внимание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7779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Тема: Мой друг светофор.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Цель: Формировать представления детей о назначении светофора,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  о его сигналах и правилах дорожного движения</a:t>
            </a:r>
            <a:r>
              <a:rPr lang="ru-RU" dirty="0" smtClean="0"/>
              <a:t>.</a:t>
            </a:r>
          </a:p>
        </p:txBody>
      </p:sp>
      <p:pic>
        <p:nvPicPr>
          <p:cNvPr id="1026" name="Picture 2" descr="C:\Users\Наталья\Pictures\2023-11-27 ф-ф\Ф-Ф 4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Pictures\2023-11-27 ф-ф\Ф-Ф 505.jpg"/>
          <p:cNvPicPr>
            <a:picLocks noChangeAspect="1" noChangeArrowheads="1"/>
          </p:cNvPicPr>
          <p:nvPr/>
        </p:nvPicPr>
        <p:blipFill>
          <a:blip r:embed="rId2"/>
          <a:srcRect l="5468" r="7031"/>
          <a:stretch>
            <a:fillRect/>
          </a:stretch>
        </p:blipFill>
        <p:spPr bwMode="auto">
          <a:xfrm>
            <a:off x="500034" y="850106"/>
            <a:ext cx="8001056" cy="5157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Pictures\2023-11-27 ф-ф\Ф-Ф 518.jpg"/>
          <p:cNvPicPr>
            <a:picLocks noChangeAspect="1" noChangeArrowheads="1"/>
          </p:cNvPicPr>
          <p:nvPr/>
        </p:nvPicPr>
        <p:blipFill>
          <a:blip r:embed="rId2"/>
          <a:srcRect t="13541" r="11356"/>
          <a:stretch>
            <a:fillRect/>
          </a:stretch>
        </p:blipFill>
        <p:spPr bwMode="auto">
          <a:xfrm>
            <a:off x="428596" y="500042"/>
            <a:ext cx="3429024" cy="5929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Наталья\Pictures\2023-11-27 ф-ф\Ф-Ф 471.jpg"/>
          <p:cNvPicPr>
            <a:picLocks noChangeAspect="1" noChangeArrowheads="1"/>
          </p:cNvPicPr>
          <p:nvPr/>
        </p:nvPicPr>
        <p:blipFill>
          <a:blip r:embed="rId3"/>
          <a:srcRect l="64109" t="52000"/>
          <a:stretch>
            <a:fillRect/>
          </a:stretch>
        </p:blipFill>
        <p:spPr bwMode="auto">
          <a:xfrm>
            <a:off x="5000628" y="1643050"/>
            <a:ext cx="3418583" cy="3429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Pictures\2023-11-27 ф-ф\Ф-Ф 516.jpg"/>
          <p:cNvPicPr>
            <a:picLocks noChangeAspect="1" noChangeArrowheads="1"/>
          </p:cNvPicPr>
          <p:nvPr/>
        </p:nvPicPr>
        <p:blipFill>
          <a:blip r:embed="rId2"/>
          <a:srcRect l="3125" r="3906"/>
          <a:stretch>
            <a:fillRect/>
          </a:stretch>
        </p:blipFill>
        <p:spPr bwMode="auto">
          <a:xfrm>
            <a:off x="285720" y="850106"/>
            <a:ext cx="8501122" cy="5157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Pictures\2023-11-27 ф-ф\Ф-Ф 4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94980"/>
            <a:ext cx="3500462" cy="6205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Наталья\Pictures\2023-11-27 ф-ф\Ф-Ф 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79946"/>
            <a:ext cx="3429024" cy="6079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Pictures\2023-11-27 ф-ф\Ф-Ф 510.jpg"/>
          <p:cNvPicPr>
            <a:picLocks noChangeAspect="1" noChangeArrowheads="1"/>
          </p:cNvPicPr>
          <p:nvPr/>
        </p:nvPicPr>
        <p:blipFill>
          <a:blip r:embed="rId2"/>
          <a:srcRect l="28125"/>
          <a:stretch>
            <a:fillRect/>
          </a:stretch>
        </p:blipFill>
        <p:spPr bwMode="auto">
          <a:xfrm>
            <a:off x="1428728" y="1071546"/>
            <a:ext cx="6572264" cy="5157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Pictures\2023-11-27 ф-ф\Ф-Ф 519.jpg"/>
          <p:cNvPicPr>
            <a:picLocks noChangeAspect="1" noChangeArrowheads="1"/>
          </p:cNvPicPr>
          <p:nvPr/>
        </p:nvPicPr>
        <p:blipFill>
          <a:blip r:embed="rId2"/>
          <a:srcRect t="11458" b="7291"/>
          <a:stretch>
            <a:fillRect/>
          </a:stretch>
        </p:blipFill>
        <p:spPr bwMode="auto">
          <a:xfrm>
            <a:off x="428596" y="714356"/>
            <a:ext cx="3868341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Наталья\Pictures\2023-11-27 ф-ф\Ф-Ф 521.jpg"/>
          <p:cNvPicPr>
            <a:picLocks noChangeAspect="1" noChangeArrowheads="1"/>
          </p:cNvPicPr>
          <p:nvPr/>
        </p:nvPicPr>
        <p:blipFill>
          <a:blip r:embed="rId3"/>
          <a:srcRect t="10416" b="8333"/>
          <a:stretch>
            <a:fillRect/>
          </a:stretch>
        </p:blipFill>
        <p:spPr bwMode="auto">
          <a:xfrm>
            <a:off x="4929190" y="428604"/>
            <a:ext cx="3868341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Pictures\2023-11-27 ф-ф\Ф-Ф 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371472" cy="4722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B0DFA0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</TotalTime>
  <Words>85</Words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</cp:revision>
  <dcterms:created xsi:type="dcterms:W3CDTF">2023-12-10T07:58:06Z</dcterms:created>
  <dcterms:modified xsi:type="dcterms:W3CDTF">2023-12-11T06:26:18Z</dcterms:modified>
</cp:coreProperties>
</file>