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5" r:id="rId4"/>
    <p:sldId id="262" r:id="rId5"/>
    <p:sldId id="263" r:id="rId6"/>
    <p:sldId id="257" r:id="rId7"/>
    <p:sldId id="264" r:id="rId8"/>
    <p:sldId id="258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4D8A-C37A-4CA5-B086-0A4771ED018E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17AF-9184-4CC7-A3F1-B5FA48671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4D8A-C37A-4CA5-B086-0A4771ED018E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17AF-9184-4CC7-A3F1-B5FA48671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4D8A-C37A-4CA5-B086-0A4771ED018E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17AF-9184-4CC7-A3F1-B5FA48671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4D8A-C37A-4CA5-B086-0A4771ED018E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17AF-9184-4CC7-A3F1-B5FA48671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4D8A-C37A-4CA5-B086-0A4771ED018E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17AF-9184-4CC7-A3F1-B5FA48671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4D8A-C37A-4CA5-B086-0A4771ED018E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17AF-9184-4CC7-A3F1-B5FA48671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4D8A-C37A-4CA5-B086-0A4771ED018E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17AF-9184-4CC7-A3F1-B5FA48671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4D8A-C37A-4CA5-B086-0A4771ED018E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17AF-9184-4CC7-A3F1-B5FA48671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4D8A-C37A-4CA5-B086-0A4771ED018E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17AF-9184-4CC7-A3F1-B5FA48671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4D8A-C37A-4CA5-B086-0A4771ED018E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17AF-9184-4CC7-A3F1-B5FA48671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4D8A-C37A-4CA5-B086-0A4771ED018E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17AF-9184-4CC7-A3F1-B5FA48671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B4D8A-C37A-4CA5-B086-0A4771ED018E}" type="datetimeFigureOut">
              <a:rPr lang="ru-RU" smtClean="0"/>
              <a:pPr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417AF-9184-4CC7-A3F1-B5FA48671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Педагог наставник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376057"/>
            <a:ext cx="89644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Искитимского района Новосибирской области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комбинированного вида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Красная шапочка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р. п. Линево, 633216, 4микрорайон,  дом 15,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телефон  (8-38343) 3-38-21;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mail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ds_kra_isk@edu54.ru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717032"/>
            <a:ext cx="806489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2023 год объявлен Президентом Годом педагога наставника. 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Я Пасканова Ирина Васильевна  являюсь наставником у молодого  педагога  Кононовой Анны Владимировны. 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Работа проводится по разработанному плану. 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Деятельность педагога - наставника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1026" name="Picture 2" descr="C:\Users\nouta\OneDrive\Рабочий стол\Домой\Грамоты\Грамота за участие в мероприятиях посвященных  Году педагога и наставн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24743"/>
            <a:ext cx="4320480" cy="5494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Открытие года наставника</a:t>
            </a:r>
            <a:endParaRPr lang="ru-RU" sz="2800" b="1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11520"/>
            <a:ext cx="8229600" cy="42035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Теоретическая часть работы с наставляемым.</a:t>
            </a:r>
            <a:br>
              <a:rPr lang="ru-RU" sz="2800" dirty="0" smtClean="0"/>
            </a:br>
            <a:r>
              <a:rPr lang="ru-RU" sz="2800" dirty="0" smtClean="0"/>
              <a:t>Работа с документами.</a:t>
            </a:r>
            <a:endParaRPr lang="ru-RU" sz="28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3024336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Admin\Downloads\IMG-20230524-WA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857364"/>
            <a:ext cx="2928958" cy="3857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28662" y="428604"/>
            <a:ext cx="764386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Практическая часть</a:t>
            </a:r>
          </a:p>
          <a:p>
            <a:pPr algn="ctr"/>
            <a:r>
              <a:rPr lang="ru-RU" b="1" dirty="0" smtClean="0"/>
              <a:t>Открытое мероприятие совместно с родителями по формированию КГН «Айболит в гостях у ребят»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b="1" dirty="0" smtClean="0"/>
              <a:t>Занятие по художественно – эстетическому развитию лепка.</a:t>
            </a:r>
            <a:br>
              <a:rPr lang="ru-RU" sz="1800" b="1" dirty="0" smtClean="0"/>
            </a:br>
            <a:r>
              <a:rPr lang="ru-RU" sz="1800" b="1" dirty="0" smtClean="0"/>
              <a:t>Тема: «Лепка мыла для игрушек в рамках реализации проекта «Мы чистюли»</a:t>
            </a:r>
            <a:endParaRPr lang="ru-RU" sz="1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00808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Новогоднее развлечение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14488"/>
            <a:ext cx="664373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Admin\Downloads\IMG-20230524-WA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714752"/>
            <a:ext cx="3999008" cy="27860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214290"/>
            <a:ext cx="321471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8 марта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7884" y="4143380"/>
            <a:ext cx="292895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масленица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Первый педсовет молодого педагога</a:t>
            </a:r>
            <a:endParaRPr lang="ru-RU" sz="3200" dirty="0"/>
          </a:p>
        </p:txBody>
      </p:sp>
      <p:pic>
        <p:nvPicPr>
          <p:cNvPr id="1026" name="Picture 2" descr="C:\Users\Admin\Downloads\IMG-20230324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16832"/>
            <a:ext cx="5072098" cy="4071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81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Педагог наставник</vt:lpstr>
      <vt:lpstr>Деятельность педагога - наставника</vt:lpstr>
      <vt:lpstr>Открытие года наставника</vt:lpstr>
      <vt:lpstr>Теоретическая часть работы с наставляемым. Работа с документами.</vt:lpstr>
      <vt:lpstr>Слайд 5</vt:lpstr>
      <vt:lpstr>Занятие по художественно – эстетическому развитию лепка. Тема: «Лепка мыла для игрушек в рамках реализации проекта «Мы чистюли»</vt:lpstr>
      <vt:lpstr>Новогоднее развлечение</vt:lpstr>
      <vt:lpstr>Слайд 8</vt:lpstr>
      <vt:lpstr>Первый педсовет молодого педагога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 наставник</dc:title>
  <dc:creator>Гараж</dc:creator>
  <cp:lastModifiedBy>noutalene@outlook.com</cp:lastModifiedBy>
  <cp:revision>15</cp:revision>
  <dcterms:created xsi:type="dcterms:W3CDTF">2023-05-23T16:45:03Z</dcterms:created>
  <dcterms:modified xsi:type="dcterms:W3CDTF">2024-10-23T14:55:09Z</dcterms:modified>
</cp:coreProperties>
</file>