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5" r:id="rId3"/>
    <p:sldId id="264" r:id="rId4"/>
    <p:sldId id="263" r:id="rId5"/>
    <p:sldId id="262" r:id="rId6"/>
    <p:sldId id="261" r:id="rId7"/>
    <p:sldId id="259" r:id="rId8"/>
    <p:sldId id="258" r:id="rId9"/>
    <p:sldId id="267" r:id="rId10"/>
    <p:sldId id="27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 varScale="1">
        <p:scale>
          <a:sx n="67" d="100"/>
          <a:sy n="67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F0F35-FE8A-4420-9D5E-2AD063AC4DD2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BF495-0163-4BD1-94B5-C714324AE65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26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FBBBA02-2006-48E8-B844-6652DF6C2D05}" type="datetimeFigureOut">
              <a:rPr lang="ru-RU" smtClean="0"/>
              <a:pPr/>
              <a:t>02.08.2024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6F271E-E66D-44B4-98DD-B991B692BC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e.mail.ru/compose/?mailto=mailto:uo_isk@edu54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043608" y="224935"/>
            <a:ext cx="810039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Искитимского района новосибирской области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Детский сад комбинированного вида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«Красная шапочка» р.П. Линево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Адрес: 633216, Новосибирская область,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Искитимский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район, р.п. Линево, 4-й микрорайон, д.15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Тел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. (8-383-43) 30-623, e-mail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  <a:hlinkClick r:id="rId2"/>
              </a:rPr>
              <a:t>ds_kra_isk@edu54.ru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700808"/>
            <a:ext cx="5688632" cy="3168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друг воспитатель»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5373216"/>
            <a:ext cx="4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воспитатели Квашнина Е.В.,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Кайгородова Е.Н., старший воспитатель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Анафриенко Л.А.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776864" cy="244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75656" y="692696"/>
            <a:ext cx="64087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Открытый показ ООД «Делимся опытом»</a:t>
            </a:r>
          </a:p>
        </p:txBody>
      </p:sp>
      <p:pic>
        <p:nvPicPr>
          <p:cNvPr id="8" name="Рисунок 7" descr="C:\Users\User\Downloads\IMG-20231112-WA00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237626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User\Downloads\jxPB8ddxpkU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420888"/>
            <a:ext cx="296053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Users\User\Downloads\IMG-20231112-WA006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20888"/>
            <a:ext cx="2336676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87824" y="5085184"/>
            <a:ext cx="3384376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Занятие для молодых специалистов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«В гостях у сказки»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17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User\Downloads\2yY2-GziAC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4944"/>
            <a:ext cx="39604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User\Downloads\WqopUwKRQT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32856"/>
            <a:ext cx="432048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04664"/>
            <a:ext cx="785682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Мастер  класс  технологии оригами  для родителей, детей и молодых специалистов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5733256"/>
            <a:ext cx="3824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Педагог- наставник </a:t>
            </a:r>
            <a:r>
              <a:rPr lang="ru-RU" dirty="0"/>
              <a:t>П</a:t>
            </a:r>
            <a:r>
              <a:rPr lang="ru-RU" dirty="0" smtClean="0"/>
              <a:t>анченко О.П., </a:t>
            </a:r>
          </a:p>
          <a:p>
            <a:r>
              <a:rPr lang="ru-RU" dirty="0" smtClean="0"/>
              <a:t>Брынских О.В.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un9-79.userapi.com/impf/ZvhD6f2OzEjlOloJ848zU580k4seupIShlTeKQ/tYz8oOyv2B4.jpg?size=1280x960&amp;quality=95&amp;sign=f24d603fe0283d086007ed169d090ec7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9"/>
            <a:ext cx="2736304" cy="2376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8640"/>
            <a:ext cx="6336704" cy="199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40348" y="43438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Приветственный концерт в честь открытия Года педагога и наставника «По стопам мудреца»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768" y="2780811"/>
            <a:ext cx="2376264" cy="2532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https://sun9-33.userapi.com/impf/qdyXypIkyFeNzdSp8oi-gf0NN7EhwgcB4psOjQ/FCIrwlqW84I.jpg?size=1280x960&amp;quality=95&amp;sign=ce46e219079e51be339c1f41601d97a0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220" y="2785400"/>
            <a:ext cx="2232248" cy="22979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5471513"/>
            <a:ext cx="578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Концертные номера  подготовили дети старших групп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267744" y="116632"/>
            <a:ext cx="5328592" cy="1192778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 «Наставника назначают или выбирают сердцем»</a:t>
            </a:r>
          </a:p>
        </p:txBody>
      </p:sp>
      <p:pic>
        <p:nvPicPr>
          <p:cNvPr id="3" name="Рисунок 2" descr="https://sun9-80.userapi.com/impf/e-IIA7KCZuNWJCtmMk_-3xJfIlSwWelvPsXS2A/GPG4lL4xYPQ.jpg?size=486x1080&amp;quality=95&amp;sign=ebc4028190c9c6f0eadca5856820f3ea&amp;type=albu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93" y="2636911"/>
            <a:ext cx="1656184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https://sun9-68.userapi.com/impf/PrfJJgC7_-fRnqssepLW8jnKjxp07Ifwi7mm_w/h78r4f_Utu0.jpg?size=1280x960&amp;quality=95&amp;sign=a597eb7b57c25793018fb658fd1045c9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287" y="2744143"/>
            <a:ext cx="313652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sun9-80.userapi.com/impf/WbCqwYmXPrGZCUvt8IcoIC7qUPL0xX9rYSoj8g/32Y4MwW2JxM.jpg?size=1280x960&amp;quality=95&amp;sign=fd5397703f373a42d3b5009c4cd7fb4e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r="12450"/>
          <a:stretch>
            <a:fillRect/>
          </a:stretch>
        </p:blipFill>
        <p:spPr bwMode="auto">
          <a:xfrm>
            <a:off x="970537" y="2924944"/>
            <a:ext cx="3240360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 flipH="1">
            <a:off x="1377425" y="569260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учебного года прошло посвящение в педагоги двух молодых педагогов прошедших переподготовку в НИПКиПРО.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1484784"/>
            <a:ext cx="72465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семинара: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историей развития института наставничества в сфере образования.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виды, формы и модели наставничества в ДОУ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1619672" y="260648"/>
            <a:ext cx="6552728" cy="122413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«Знаменитые педагоги района»</a:t>
            </a:r>
          </a:p>
          <a:p>
            <a:pPr algn="ct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2050" name="Picture 2" descr="https://sun9-16.userapi.com/impf/gxuBvaDbLxPDhAzFbVJc7Uhvd5SLBmdbXk749g/PuRfSY8k-TU.jpg?size=604x453&amp;quality=95&amp;sign=1e2105354eefcfdb3acdb6e024a18ab1&amp;c_uniq_tag=USQLaf124Kblh9tQDMz5rT9loyaOCucqdvi0H5vFjPM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48" y="2269421"/>
            <a:ext cx="4464496" cy="3348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un9-35.userapi.com/impf/Ib8ILZqIc23mja_PjVbo3q3lYzF6c9S6cjAqSg/9O69Z2AxEMo.jpg?size=780x1040&amp;quality=95&amp;sign=c8d50c84d1d13fd0033aa79de90521d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844" y="1827088"/>
            <a:ext cx="3167341" cy="3960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259632" y="5805264"/>
            <a:ext cx="6912768" cy="10527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u="sng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Педагог-наставник, учитель биологии-экологии  Гимназии №1 Панов Ю.А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484784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знания воспитанников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знаменитых педагогах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089"/>
            <a:ext cx="6347048" cy="206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20688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чтецов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«Мой наставник по жизни»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https://sun9-4.userapi.com/impf/sSLT_nEa0puydfe44e6p6SBPKP3API5T85SFBQ/gSkqIGSuhMs.jpg?size=1280x960&amp;quality=95&amp;sign=a08c3d8bc70afb40395b236e6febaa2b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39116"/>
            <a:ext cx="3816424" cy="2706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50.userapi.com/impf/PAvfxZyrl9xAJBCUVbPBLjJgr4HG60_lHZhSpg/5tYMBQn7qD8.jpg?size=810x1080&amp;quality=95&amp;sign=b0e132b95367b631fdd34dd099a8a1e3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560" y="2673955"/>
            <a:ext cx="2530624" cy="273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5445224"/>
            <a:ext cx="7380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честь того, что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объявлен «Годом педагога и наставника», мы провели конкурс чтецов «Мой воспитатель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в конкурсе дети средних и подготовительных групп.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5" y="2092785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Раскрыть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поэтических произведений перед детьми особенности профессии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99392"/>
            <a:ext cx="6502673" cy="237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16632"/>
            <a:ext cx="5544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ветераном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педагогического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Лазаренко Натальей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вановной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https://sun9-80.userapi.com/impf/52pN246XKp5IsBPrzcC1WdlAr0yC_hrdMrKEgg/7IuIiIhqFzE.jpg?size=1280x720&amp;quality=95&amp;sign=f09b80d16c1689e514448c3440aa59ec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6279"/>
            <a:ext cx="338437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s://sun9-79.userapi.com/impf/hPw8eCpf4CbNw0rPiIb6ken0NTpj2Fms9QzzRw/sxZ3fTknf-Q.jpg?size=1280x720&amp;quality=95&amp;sign=cd004be1f71aa9b85f49011dfcb6b8af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6279"/>
            <a:ext cx="3456384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331640" y="5232583"/>
            <a:ext cx="75608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Наталья Ивановна проработала в детском саду «Красная шапочка»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Линево более 25 лет. Выпустила не одно поколение детей. Это человек с большой и доброй душой! Замечательный наставник, готовый поделиться своим опытом, помочь,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оддержать начинающего педагога. Общий педагогический стаж 41 год.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6632"/>
            <a:ext cx="6934721" cy="199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116632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мероприятие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Знаний»</a:t>
            </a:r>
          </a:p>
          <a:p>
            <a:endParaRPr lang="ru-RU" b="1" dirty="0"/>
          </a:p>
          <a:p>
            <a:endParaRPr lang="ru-RU" b="1" dirty="0"/>
          </a:p>
        </p:txBody>
      </p:sp>
      <p:pic>
        <p:nvPicPr>
          <p:cNvPr id="6" name="Рисунок 5" descr="https://sun9-33.userapi.com/impf/Q2KPqnpOUcflRBNqG4wg3q5hF73hi08nBzDdiA/UNHbHIcayV0.jpg?size=1280x960&amp;quality=95&amp;sign=5d3a7ee0d18202e7c7c349518a8922b6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109889"/>
            <a:ext cx="4680520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sun9-2.userapi.com/impf/164omMn_6c2cV456gbkpg2-Gc_spiVMfQfmdaQ/_SBdbCO_hvU.jpg?size=810x1080&amp;quality=95&amp;sign=f314372dcf54cf80c4fe58829ec2b4d0&amp;type=albu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664296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 flipH="1">
            <a:off x="1593383" y="2194571"/>
            <a:ext cx="755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Развивать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познавательный интерес 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педагогам. Закрепить знания 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детском саде, людях, которые там работают, воспитывать уважение 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 разных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53" y="-113701"/>
            <a:ext cx="6814472" cy="236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5" y="620688"/>
            <a:ext cx="720079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детско-родительского творчества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воспитатель»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 descr="https://sun9-4.userapi.com/impf/krFVpVqMMSE0T3DGNcGFCG-_XtouTJk8h6K1LA/9QB5z8Ahmes.jpg?size=1280x960&amp;quality=95&amp;sign=e7ffd6718d48d6f6fa5d7d95829fd6c3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75730"/>
            <a:ext cx="6912768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573953" y="2492896"/>
            <a:ext cx="68144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престиж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статус педагогического труда, акцентировать внимание на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важности роли педагога 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 детей 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0"/>
            <a:ext cx="7632848" cy="216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476672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Фестиваль «Педагогическая идея» 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среди </a:t>
            </a:r>
            <a:r>
              <a:rPr lang="ru-RU" sz="2400" b="1" dirty="0">
                <a:solidFill>
                  <a:srgbClr val="C00000"/>
                </a:solidFill>
              </a:rPr>
              <a:t>молодых педагогов ДОО </a:t>
            </a:r>
          </a:p>
        </p:txBody>
      </p:sp>
      <p:pic>
        <p:nvPicPr>
          <p:cNvPr id="6" name="Picture 3" descr="F:\IMG-20231205-WA0239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808312" cy="2982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:\IMG-20231205-WA02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58754"/>
            <a:ext cx="3191753" cy="3354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085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273</TotalTime>
  <Words>321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Пользователь</cp:lastModifiedBy>
  <cp:revision>33</cp:revision>
  <dcterms:created xsi:type="dcterms:W3CDTF">2023-12-11T06:01:11Z</dcterms:created>
  <dcterms:modified xsi:type="dcterms:W3CDTF">2024-08-02T05:23:49Z</dcterms:modified>
</cp:coreProperties>
</file>