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4" r:id="rId6"/>
    <p:sldId id="263" r:id="rId7"/>
    <p:sldId id="262" r:id="rId8"/>
    <p:sldId id="260" r:id="rId9"/>
    <p:sldId id="259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70" autoAdjust="0"/>
  </p:normalViewPr>
  <p:slideViewPr>
    <p:cSldViewPr snapToGrid="0">
      <p:cViewPr>
        <p:scale>
          <a:sx n="100" d="100"/>
          <a:sy n="100" d="100"/>
        </p:scale>
        <p:origin x="9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2D0C-2B7E-41FB-843D-E5EAB64F67BC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5FC0-40B8-4FD7-81AD-6DC25AF92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1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2D0C-2B7E-41FB-843D-E5EAB64F67BC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5FC0-40B8-4FD7-81AD-6DC25AF92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52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2D0C-2B7E-41FB-843D-E5EAB64F67BC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5FC0-40B8-4FD7-81AD-6DC25AF92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2D0C-2B7E-41FB-843D-E5EAB64F67BC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5FC0-40B8-4FD7-81AD-6DC25AF92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1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2D0C-2B7E-41FB-843D-E5EAB64F67BC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5FC0-40B8-4FD7-81AD-6DC25AF92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0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2D0C-2B7E-41FB-843D-E5EAB64F67BC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5FC0-40B8-4FD7-81AD-6DC25AF92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9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2D0C-2B7E-41FB-843D-E5EAB64F67BC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5FC0-40B8-4FD7-81AD-6DC25AF92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0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2D0C-2B7E-41FB-843D-E5EAB64F67BC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5FC0-40B8-4FD7-81AD-6DC25AF92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9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2D0C-2B7E-41FB-843D-E5EAB64F67BC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5FC0-40B8-4FD7-81AD-6DC25AF92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1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2D0C-2B7E-41FB-843D-E5EAB64F67BC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5FC0-40B8-4FD7-81AD-6DC25AF92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87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2D0C-2B7E-41FB-843D-E5EAB64F67BC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5FC0-40B8-4FD7-81AD-6DC25AF92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40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2D0C-2B7E-41FB-843D-E5EAB64F67BC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55FC0-40B8-4FD7-81AD-6DC25AF92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0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1987" y="374214"/>
            <a:ext cx="108680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Линево 633216, Новосибирская область,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Искитимский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Линево, 4-й микрорайон, дом 15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Контактный телефон: 8 (383) 43-33-821 Факс: 8 (383) 43-33-821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Адрес электронной почты: ds_kra_isk@edu54.ru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7425" y="2162175"/>
            <a:ext cx="7562849" cy="2228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фольклорного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кружка «Жалейка»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05701" y="5429250"/>
            <a:ext cx="40243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Артюшенко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Ю.В.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3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511661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Тема: Рассматривание </a:t>
            </a:r>
            <a:r>
              <a:rPr lang="ru-RU" sz="2400" b="1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картины </a:t>
            </a:r>
            <a:endParaRPr lang="ru-RU" sz="2400" b="1" kern="15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2400" b="1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«</a:t>
            </a:r>
            <a:r>
              <a:rPr lang="ru-RU" sz="2400" b="1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На жатве», беседа о том, откуда берется солома.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https://i.okcdn.ru/i?r=BDEGV1SoxFQVqRl8uRaxX9H1DoesP06TRenMvgGJsySQVXgxupa5APZHBba1AQ66Z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69" y="1266824"/>
            <a:ext cx="3142761" cy="2357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okcdn.ru/i?r=BDEGV1SoxFQVqRl8uRaxX9H1R2yCm8yBUNqmLL_zAHuGRXgxupa5APZHBba1AQ66Z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07" y="3758832"/>
            <a:ext cx="3717925" cy="2788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.okcdn.ru/i?r=BDEGV1SoxFQVqRl8uRaxX9H1mTfd21RaGH2z3vQgwhnnx3gxupa5APZHBba1AQ66Z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84" y="1321709"/>
            <a:ext cx="3445316" cy="2583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.okcdn.ru/i?r=BDEGV1SoxFQVqRl8uRaxX9H19Ymw-5BuN73vOvkPTQCsgngxupa5APZHBba1AQ66Z8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696" y="3370494"/>
            <a:ext cx="4133850" cy="3100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097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05086" y="472559"/>
            <a:ext cx="8781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Тема: </a:t>
            </a:r>
            <a:r>
              <a:rPr lang="ru-RU" sz="3200" b="1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«Декабрь год кончает, а зиму начинает»</a:t>
            </a:r>
            <a:endParaRPr lang="ru-RU" sz="3200" b="1" kern="15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6146" name="Picture 2" descr="https://i.okcdn.ru/i?r=BDEGV1SoxFQVqRl8uRaxX9H1h4RNjsl7zCoFJvrUSSic2ngxupa5APZHBba1AQ66Z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96963"/>
            <a:ext cx="24003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okcdn.ru/i?r=BDEGV1SoxFQVqRl8uRaxX9H1c42YenY_MQZNBiQ289ml_ngxupa5APZHBba1AQ66Z8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1" r="3035"/>
          <a:stretch/>
        </p:blipFill>
        <p:spPr bwMode="auto">
          <a:xfrm>
            <a:off x="2261257" y="3588920"/>
            <a:ext cx="2762250" cy="2880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.okcdn.ru/i?r=BDEGV1SoxFQVqRl8uRaxX9H1p0dw-syCZg7belAS6BKf7Hgxupa5APZHBba1AQ66Z8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5" r="-231" b="8122"/>
          <a:stretch/>
        </p:blipFill>
        <p:spPr bwMode="auto">
          <a:xfrm>
            <a:off x="3390863" y="1057334"/>
            <a:ext cx="3076575" cy="2447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.okcdn.ru/i?r=BDEGV1SoxFQVqRl8uRaxX9H1f83mKK4gItYLnIscykiKcXgxupa5APZHBba1AQ66Z8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1027906"/>
            <a:ext cx="3298397" cy="2473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i.okcdn.ru/i?r=BDEGV1SoxFQVqRl8uRaxX9H1g46K7SwVYozqxt9IPyZDFXgxupa5APZHBba1AQ66Z8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757" y="3679508"/>
            <a:ext cx="3329939" cy="2497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i.okcdn.ru/i?r=BDEGV1SoxFQVqRl8uRaxX9H1PNesFJGgx9iEgDBsCAAV6Hgxupa5APZHBba1AQ66Z8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27" y="3496774"/>
            <a:ext cx="3597100" cy="269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58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71760" y="443131"/>
            <a:ext cx="5448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Тема: «Традиция </a:t>
            </a:r>
            <a:r>
              <a:rPr lang="ru-RU" sz="3200" b="1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чаепития»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https://i.okcdn.ru/i?r=BDEGV1SoxFQVqRl8uRaxX9H19s7JvOkEqXPNY49MX65Y4Xgxupa5APZHBba1AQ66Z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309415"/>
            <a:ext cx="3072407" cy="4096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okcdn.ru/i?r=BDEGV1SoxFQVqRl8uRaxX9H1gFYJ4lkcWy7nHeuCNPnE0Xgxupa5APZHBba1AQ66Z8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808" r="-1932"/>
          <a:stretch/>
        </p:blipFill>
        <p:spPr bwMode="auto">
          <a:xfrm>
            <a:off x="7003976" y="3447255"/>
            <a:ext cx="4878703" cy="3094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okcdn.ru/i?r=BDEGV1SoxFQVqRl8uRaxX9H1EnC_MmZy3H31ycBz8v66XHgxupa5APZHBba1AQ66Z8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5" b="6316"/>
          <a:stretch/>
        </p:blipFill>
        <p:spPr bwMode="auto">
          <a:xfrm>
            <a:off x="3485157" y="942578"/>
            <a:ext cx="4156048" cy="3252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20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.okcdn.ru/i?r=BDEGV1SoxFQVqRl8uRaxX9H16UIJzd4Hk5DR0EqzpJ5iGHgxupa5APZHBba1AQ66Z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695325"/>
            <a:ext cx="3562350" cy="2671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okcdn.ru/i?r=BDEGV1SoxFQVqRl8uRaxX9H1nRLXFizaSnUC1Vv-PKjU_Hgxupa5APZHBba1AQ66Z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697288"/>
            <a:ext cx="3390900" cy="254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okcdn.ru/i?r=BDEGV1SoxFQVqRl8uRaxX9H1tP-VGKV22i9gclOUFcPPIHgxupa5APZHBba1AQ66Z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53" y="769980"/>
            <a:ext cx="3363267" cy="2522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.okcdn.ru/i?r=BDEGV1SoxFQVqRl8uRaxX9H1TqJh7X7TeKauGzZE71cR0ngxupa5APZHBba1AQ66Z8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367088"/>
            <a:ext cx="3952875" cy="2964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.okcdn.ru/i?r=BDEGV1SoxFQVqRl8uRaxX9H172pmLHg8WXhRZ1B5zsNYFHgxupa5APZHBba1AQ66Z8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017" y="1270596"/>
            <a:ext cx="3144738" cy="4192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241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t="4159" r="9001" b="7278"/>
          <a:stretch/>
        </p:blipFill>
        <p:spPr bwMode="auto">
          <a:xfrm>
            <a:off x="2952750" y="1019174"/>
            <a:ext cx="6532456" cy="5019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01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81199" y="609600"/>
            <a:ext cx="8201025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Экскурсия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мини-музей «Изба», рассматривание предметов обихода. Беседа, как их используют.</a:t>
            </a:r>
          </a:p>
        </p:txBody>
      </p:sp>
      <p:pic>
        <p:nvPicPr>
          <p:cNvPr id="13" name="Picture 4" descr="https://i.okcdn.ru/i?r=BDEGV1SoxFQVqRl8uRaxX9H1lHdxUkEaLKXcbjV3oCZxzXgxupa5APZHBba1AQ66Z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6" y="1027906"/>
            <a:ext cx="2676525" cy="360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i.okcdn.ru/i?r=BDEGV1SoxFQVqRl8uRaxX9H1n_ziNCFY44Dk5kx3OrPVn3gxupa5APZHBba1AQ66Z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085" y="1027906"/>
            <a:ext cx="3009614" cy="405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i.okcdn.ru/i?r=BDEGV1SoxFQVqRl8uRaxX9H1ii72aPjzcDF7VXLLSUQLAHgxupa5APZHBba1AQ66Z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7" y="1986756"/>
            <a:ext cx="2765424" cy="3728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s://i.okcdn.ru/i?r=BDEGV1SoxFQVqRl8uRaxX9H1eeQL9-QzQoWeh-O7N_fhQHgxupa5APZHBba1AQ66Z8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42" y="2832191"/>
            <a:ext cx="2554756" cy="3444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0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33600" y="591235"/>
            <a:ext cx="8743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работай по схемам по изготовлению кукол.</a:t>
            </a: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i.okcdn.ru/i?r=BDEGV1SoxFQVqRl8uRaxX9H1lxFcdhwWod_mhG8spdgjOHgxupa5APZHBba1AQ66Z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16819" y="421482"/>
            <a:ext cx="2957513" cy="3943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i.okcdn.ru/i?r=BDEGV1SoxFQVqRl8uRaxX9H1M8Qc9-mRWB34k-2_0i-sBngxupa5APZHBba1AQ66Z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1074447"/>
            <a:ext cx="4276725" cy="3207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i.okcdn.ru/i?r=BDEGV1SoxFQVqRl8uRaxX9H1sfy8Xh8Riv-L6wm0kkYDF3gxupa5APZHBba1AQ66Z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49" y="3197371"/>
            <a:ext cx="4445004" cy="3333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24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00225" y="498257"/>
            <a:ext cx="9124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 «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i.okcdn.ru/i?r=BDEGV1SoxFQVqRl8uRaxX9H1uoG_NEpUPvhkHDtEwLVEiXgxupa5APZHBba1AQ66Z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21477"/>
            <a:ext cx="2945871" cy="2209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i.okcdn.ru/i?r=BDEGV1SoxFQVqRl8uRaxX9H1j73NBnYl_yLkfbpff3vhq3gxupa5APZHBba1AQ66Z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2" y="3540393"/>
            <a:ext cx="3162009" cy="2371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i.okcdn.ru/i?r=BDEGV1SoxFQVqRl8uRaxX9H1SQ8WOynJRiLkulFwtZzfP3gxupa5APZHBba1AQ66Z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33" y="1144588"/>
            <a:ext cx="3581902" cy="2686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i.okcdn.ru/i?r=BDEGV1SoxFQVqRl8uRaxX9H1NC6YLtfHf9lpMVoLyw7Ptngxupa5APZHBba1AQ66Z8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33" y="3734704"/>
            <a:ext cx="3575049" cy="2681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s://i.okcdn.ru/i?r=BDEGV1SoxFQVqRl8uRaxX9H123e-eGmUTgp_Y2i5b6PiGXgxupa5APZHBba1AQ66Z8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423" y="1355694"/>
            <a:ext cx="3568515" cy="4758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52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43018" y="588154"/>
            <a:ext cx="7793993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F"/>
              </a:rPr>
              <a:t>Тема: Изготовление </a:t>
            </a:r>
            <a:r>
              <a:rPr lang="ru-RU" sz="2800" b="1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F"/>
              </a:rPr>
              <a:t>по схеме Кукла «</a:t>
            </a:r>
            <a:r>
              <a:rPr lang="ru-RU" sz="2800" b="1" kern="15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F"/>
              </a:rPr>
              <a:t>Кувадка</a:t>
            </a:r>
            <a:r>
              <a:rPr lang="ru-RU" sz="2800" b="1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F"/>
              </a:rPr>
              <a:t>»</a:t>
            </a:r>
            <a:endParaRPr lang="ru-RU" sz="2800" b="1" kern="15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F"/>
            </a:endParaRPr>
          </a:p>
        </p:txBody>
      </p:sp>
      <p:pic>
        <p:nvPicPr>
          <p:cNvPr id="12290" name="Picture 2" descr="https://i.okcdn.ru/i?r=BDEGV1SoxFQVqRl8uRaxX9H1nRLpxF9WyHuNloYkWT_KtHgxupa5APZHBba1AQ66Z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1" y="1235479"/>
            <a:ext cx="2774950" cy="3699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.okcdn.ru/i?r=BDEGV1SoxFQVqRl8uRaxX9H1L5W4-VAzTatPpnJQwFnp3Xgxupa5APZHBba1AQ66Z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017" y="2561042"/>
            <a:ext cx="2634853" cy="3513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i.okcdn.ru/i?r=BDEGV1SoxFQVqRl8uRaxX9H189r9ctRuuU6fk3skCg_2I3gxupa5APZHBba1AQ66Z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299" y="1276288"/>
            <a:ext cx="2708882" cy="3611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i.okcdn.ru/i?r=BDEGV1SoxFQVqRl8uRaxX9H1U9IPHuEH7reNQM0adc36h3gxupa5APZHBba1AQ66Z8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610" y="2032529"/>
            <a:ext cx="3209528" cy="4279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56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49339" y="498257"/>
            <a:ext cx="673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Тема: Знакомство </a:t>
            </a:r>
            <a:r>
              <a:rPr lang="ru-RU" sz="3600" b="1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 самоваром.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https://i.okcdn.ru/i?r=BDEGV1SoxFQVqRl8uRaxX9H1UetCm1mK3yVYwL5-ephQNngxupa5APZHBba1AQ66Z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443038"/>
            <a:ext cx="26289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.okcdn.ru/i?r=BDEGV1SoxFQVqRl8uRaxX9H1VvHz_UXJxK0sxU6r_sA8QHgxupa5APZHBba1AQ66Z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937850"/>
            <a:ext cx="2684724" cy="3579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i.okcdn.ru/i?r=BDEGV1SoxFQVqRl8uRaxX9H1R-cuDxoOqg-k0Zcszr97SXgxupa5APZHBba1AQ66Z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469" y="3654029"/>
            <a:ext cx="3590925" cy="2693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i.okcdn.ru/i?r=BDEGV1SoxFQVqRl8uRaxX9H15sxTi_drbIaq6OHh4hM5_ngxupa5APZHBba1AQ66Z8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774" y="1048543"/>
            <a:ext cx="3224214" cy="2418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i.okcdn.ru/i?r=BDEGV1SoxFQVqRl8uRaxX9H1hYdOiPFXz7j5h7jTPeBElngxupa5APZHBba1AQ66Z8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15" y="1246402"/>
            <a:ext cx="2537172" cy="338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1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75393" y="566241"/>
            <a:ext cx="9110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Тема: Игровая </a:t>
            </a:r>
            <a:r>
              <a:rPr lang="ru-RU" sz="2400" b="1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кукла «Зайчик </a:t>
            </a:r>
            <a:r>
              <a:rPr lang="ru-RU" sz="2400" b="1" kern="15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напальчик</a:t>
            </a:r>
            <a:r>
              <a:rPr lang="ru-RU" sz="2400" b="1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».Изготовление куклы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2" name="Picture 2" descr="https://i.okcdn.ru/i?r=BDEGV1SoxFQVqRl8uRaxX9H1OIEPdN8aE7oOS9Nq9e2ZMngxupa5APZHBba1AQ66Z8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0" r="-1010"/>
          <a:stretch/>
        </p:blipFill>
        <p:spPr bwMode="auto">
          <a:xfrm>
            <a:off x="661987" y="982600"/>
            <a:ext cx="3095625" cy="2862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okcdn.ru/i?r=BDEGV1SoxFQVqRl8uRaxX9H1xAiyrmQ_HaJZhmwsCeQpYHgxupa5APZHBba1AQ66Z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59" y="1343025"/>
            <a:ext cx="2983013" cy="397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okcdn.ru/i?r=BDEGV1SoxFQVqRl8uRaxX9H1SWGsTdr_OlT38WmNOUnB6Hgxupa5APZHBba1AQ66Z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" y="3834154"/>
            <a:ext cx="3677230" cy="2757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i.okcdn.ru/i?r=BDEGV1SoxFQVqRl8uRaxX9H1Y2pnTIdHwPfCs8FgRZurbngxupa5APZHBba1AQ66Z8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72" y="2100216"/>
            <a:ext cx="4864604" cy="3648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8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4680" y="504686"/>
            <a:ext cx="8715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Тема: Декоративное </a:t>
            </a:r>
            <a:r>
              <a:rPr lang="ru-RU" sz="2800" b="1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рисование «Нарисуем самовар»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 descr="https://i.okcdn.ru/i?r=BDEGV1SoxFQVqRl8uRaxX9H1HbB5MAmP7uePebaqSjulZngxupa5APZHBba1AQ66Z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0431"/>
            <a:ext cx="3358092" cy="2518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.okcdn.ru/i?r=BDEGV1SoxFQVqRl8uRaxX9H1pgDImhsvX1012vg4OIGYLXgxupa5APZHBba1AQ66Z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62" y="3545682"/>
            <a:ext cx="3748617" cy="2811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.okcdn.ru/i?r=BDEGV1SoxFQVqRl8uRaxX9H1JfovYyQ4cEtSSnmNLxxfsngxupa5APZHBba1AQ66Z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43" y="1144588"/>
            <a:ext cx="3576106" cy="2682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i.okcdn.ru/i?r=BDEGV1SoxFQVqRl8uRaxX9H1YshCOfS0FmCtbMUsI12gongxupa5APZHBba1AQ66Z8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10" y="3695703"/>
            <a:ext cx="3855507" cy="2891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54665" y="443131"/>
            <a:ext cx="6304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Тема: «Наш </a:t>
            </a:r>
            <a:r>
              <a:rPr lang="ru-RU" sz="3200" b="1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душистый каравай»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 descr="https://i.okcdn.ru/i?r=BDEGV1SoxFQVqRl8uRaxX9H1CzEyuQVnUI97vGBVUiC1EHgxupa5APZHBba1AQ66Z8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6" r="671"/>
          <a:stretch/>
        </p:blipFill>
        <p:spPr bwMode="auto">
          <a:xfrm>
            <a:off x="662184" y="836229"/>
            <a:ext cx="2973880" cy="2581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okcdn.ru/i?r=BDEGV1SoxFQVqRl8uRaxX9H1c0KiPRSYKafXPLpwezKrRHgxupa5APZHBba1AQ66Z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18000"/>
            <a:ext cx="3994149" cy="2995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.okcdn.ru/i?r=BDEGV1SoxFQVqRl8uRaxX9H1aG7CX1lmtIQHyx8jBW7uFXgxupa5APZHBba1AQ66Z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263" y="1081088"/>
            <a:ext cx="2234803" cy="2979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i.okcdn.ru/i?r=BDEGV1SoxFQVqRl8uRaxX9H1E5kT5IScAZvJrZ8hfb83Ongxupa5APZHBba1AQ66Z8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798" y="836229"/>
            <a:ext cx="3952875" cy="2964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i.okcdn.ru/i?r=BDEGV1SoxFQVqRl8uRaxX9H1BkeJhHSqnLE5gVpI5I5GY3gxupa5APZHBba1AQ66Z8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82" y="3716028"/>
            <a:ext cx="3848898" cy="2886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974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157</Words>
  <Application>Microsoft Office PowerPoint</Application>
  <PresentationFormat>Широкоэкранный</PresentationFormat>
  <Paragraphs>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SimSun</vt:lpstr>
      <vt:lpstr>Arial</vt:lpstr>
      <vt:lpstr>Calibri</vt:lpstr>
      <vt:lpstr>Calibri Light</vt:lpstr>
      <vt:lpstr>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sborka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2024-12-22T09:03:53Z</dcterms:created>
  <dcterms:modified xsi:type="dcterms:W3CDTF">2024-12-22T10:31:24Z</dcterms:modified>
</cp:coreProperties>
</file>