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9" r:id="rId19"/>
    <p:sldId id="258" r:id="rId20"/>
    <p:sldId id="257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0C-37BD-45C8-8733-3DB86C1E755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ABF-9363-4E16-B355-016EB1B9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8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0C-37BD-45C8-8733-3DB86C1E755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ABF-9363-4E16-B355-016EB1B9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4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0C-37BD-45C8-8733-3DB86C1E755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ABF-9363-4E16-B355-016EB1B9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1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0C-37BD-45C8-8733-3DB86C1E755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ABF-9363-4E16-B355-016EB1B9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5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0C-37BD-45C8-8733-3DB86C1E755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ABF-9363-4E16-B355-016EB1B9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6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0C-37BD-45C8-8733-3DB86C1E755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ABF-9363-4E16-B355-016EB1B9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0C-37BD-45C8-8733-3DB86C1E755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ABF-9363-4E16-B355-016EB1B9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5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0C-37BD-45C8-8733-3DB86C1E755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ABF-9363-4E16-B355-016EB1B9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7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0C-37BD-45C8-8733-3DB86C1E755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ABF-9363-4E16-B355-016EB1B9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4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0C-37BD-45C8-8733-3DB86C1E755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ABF-9363-4E16-B355-016EB1B9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7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0C-37BD-45C8-8733-3DB86C1E755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ABF-9363-4E16-B355-016EB1B9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9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2D0C-37BD-45C8-8733-3DB86C1E755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8EABF-9363-4E16-B355-016EB1B9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2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работа  2022\1612798614_66-p-goluboe-nebo-s-oblakami-fon-dlya-fotoshopa-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71296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Линево 633216, Новосибирская область,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Линево, 4-й микрорайон, дом 15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Контактный телефон: 8 (383) 43-33-821 Факс: 8 (383) 43-33-821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 ds_kra_isk@edu54.ru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628800"/>
            <a:ext cx="7416824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СЮЖЕТНО-РОЛЕВАЯ ИГРА ОНЛАЙН-МАГАЗИН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OZON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подготовительной группе «Белоснежка»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Артюшенко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работа  2022\word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2" y="4026267"/>
            <a:ext cx="4425901" cy="2622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1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image11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0"/>
            <a:ext cx="914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работа  2022\fulfilment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1" y="116632"/>
            <a:ext cx="8986001" cy="6309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2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image11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0"/>
            <a:ext cx="914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esktop\работа  2022\full_oplata-pon-p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9" y="476672"/>
            <a:ext cx="7904187" cy="234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работа  2022\s_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3212976"/>
            <a:ext cx="7802563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работа  2022\QVhLTmgNt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t="12763" r="8950" b="10301"/>
          <a:stretch/>
        </p:blipFill>
        <p:spPr bwMode="auto">
          <a:xfrm>
            <a:off x="2843808" y="4843339"/>
            <a:ext cx="3851564" cy="2014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9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image11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0"/>
            <a:ext cx="914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mycdn.me/image?id=925714054533&amp;t=3&amp;plc=API&amp;viewToken=_o8YaJPHAAPbogi5napWvQ&amp;tkn=*KErt52Ma7G_7HiPMfvZ93MFgA8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mage?id=925714054789&amp;t=3&amp;plc=API&amp;viewToken=N9OSgRxoV10Yi73W7PVtcw&amp;tkn=*UOGZfYpFg1C-WvDVun_PaxZ4U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83" y="692696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mage?id=925714053253&amp;t=3&amp;plc=API&amp;viewToken=5iP8Rl7H6bIF9dztaFYvIw&amp;tkn=*RjgQe0YagMRgOgYyG_-cOa4XYm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6" y="3284984"/>
            <a:ext cx="4210912" cy="3158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49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image11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0"/>
            <a:ext cx="914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\Desktop\работа  2022\slide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9714"/>
            <a:ext cx="6649417" cy="4980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332656"/>
            <a:ext cx="70567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 ИГРЫ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7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image11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0"/>
            <a:ext cx="914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\Desktop\работа  2022\image (5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4672" r="24321" b="5715"/>
          <a:stretch/>
        </p:blipFill>
        <p:spPr bwMode="auto">
          <a:xfrm>
            <a:off x="251520" y="339500"/>
            <a:ext cx="3287038" cy="6178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работа  2022\image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82676"/>
            <a:ext cx="4198989" cy="5598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8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image11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7" y="0"/>
            <a:ext cx="914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dmin\Desktop\работа  2022\image (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r="11432"/>
          <a:stretch/>
        </p:blipFill>
        <p:spPr bwMode="auto">
          <a:xfrm>
            <a:off x="29847" y="116632"/>
            <a:ext cx="3083130" cy="4154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работа  2022\image (1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1"/>
          <a:stretch/>
        </p:blipFill>
        <p:spPr bwMode="auto">
          <a:xfrm>
            <a:off x="3339008" y="193146"/>
            <a:ext cx="2744542" cy="4459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работа  2022\image (1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r="13986"/>
          <a:stretch/>
        </p:blipFill>
        <p:spPr bwMode="auto">
          <a:xfrm>
            <a:off x="6083550" y="1484784"/>
            <a:ext cx="2826987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Desktop\работа  2022\1619308498_11-phonoteka_org-p-ozon-fon-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4670"/>
            <a:ext cx="3194807" cy="1987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7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image11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7" y="0"/>
            <a:ext cx="914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\Desktop\работа  2022\image (18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" r="23881"/>
          <a:stretch/>
        </p:blipFill>
        <p:spPr bwMode="auto">
          <a:xfrm>
            <a:off x="233264" y="188640"/>
            <a:ext cx="2970584" cy="5076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работа  2022\image (1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/>
          <a:stretch/>
        </p:blipFill>
        <p:spPr bwMode="auto">
          <a:xfrm>
            <a:off x="2913998" y="1519550"/>
            <a:ext cx="3098162" cy="5149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esktop\работа  2022\image (2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3399588" cy="4532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85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image11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0"/>
            <a:ext cx="914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Admin\Desktop\работа  2022\image (2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087437" cy="411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esktop\работа  2022\image (2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" r="25800"/>
          <a:stretch/>
        </p:blipFill>
        <p:spPr bwMode="auto">
          <a:xfrm>
            <a:off x="3131840" y="0"/>
            <a:ext cx="2756342" cy="4897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esktop\работа  2022\image (17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" r="10434"/>
          <a:stretch/>
        </p:blipFill>
        <p:spPr bwMode="auto">
          <a:xfrm>
            <a:off x="5662120" y="1052736"/>
            <a:ext cx="3453102" cy="5053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dmin\Desktop\работа  2022\1608122603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7" y="290736"/>
            <a:ext cx="2871192" cy="1914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5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image11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" y="-5439"/>
            <a:ext cx="914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dmin\Desktop\работа  2022\image (19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9"/>
          <a:stretch/>
        </p:blipFill>
        <p:spPr bwMode="auto">
          <a:xfrm>
            <a:off x="251520" y="476672"/>
            <a:ext cx="2837858" cy="5225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работа  2022\image (2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t="1071" r="30998" b="29279"/>
          <a:stretch/>
        </p:blipFill>
        <p:spPr bwMode="auto">
          <a:xfrm>
            <a:off x="3050846" y="1772815"/>
            <a:ext cx="3040096" cy="4915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dmin\Desktop\работа  2022\image (54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1"/>
          <a:stretch/>
        </p:blipFill>
        <p:spPr bwMode="auto">
          <a:xfrm>
            <a:off x="6156176" y="471767"/>
            <a:ext cx="2661506" cy="6060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i.mycdn.me/image?id=925242959493&amp;t=3&amp;plc=API&amp;viewToken=xzcMfSw-F2BwOGnM8PBlDw&amp;tkn=*7I4tXq_pmlAj7KqtNCtUJhxux3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26" y="116632"/>
            <a:ext cx="3167336" cy="1781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0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image11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" y="22366"/>
            <a:ext cx="914767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i.mycdn.me/image?id=925242959237&amp;t=3&amp;plc=API&amp;viewToken=FCR1xK4R_CjVjqrnGnmWSw&amp;tkn=*sA1C5Ch_7lv4rDMphj2KtiSfZp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" y="13951"/>
            <a:ext cx="2619966" cy="1849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esktop\работа  2022\image (25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" r="6378"/>
          <a:stretch/>
        </p:blipFill>
        <p:spPr bwMode="auto">
          <a:xfrm>
            <a:off x="-4402" y="2276873"/>
            <a:ext cx="3338975" cy="4392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dmin\Desktop\работа  2022\image (27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r="18736"/>
          <a:stretch/>
        </p:blipFill>
        <p:spPr bwMode="auto">
          <a:xfrm>
            <a:off x="3334573" y="188640"/>
            <a:ext cx="2622882" cy="4754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dmin\Desktop\работа  2022\image (28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2958" r="15953"/>
          <a:stretch/>
        </p:blipFill>
        <p:spPr bwMode="auto">
          <a:xfrm>
            <a:off x="6444208" y="140472"/>
            <a:ext cx="2566005" cy="42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Admin\Desktop\работа  2022\image (29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30530" r="6696"/>
          <a:stretch/>
        </p:blipFill>
        <p:spPr bwMode="auto">
          <a:xfrm>
            <a:off x="4355976" y="3987875"/>
            <a:ext cx="2613572" cy="2750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3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2798614_66-p-goluboe-nebo-s-oblakami-fon-dlya-fotoshopa-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игра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основной вид игры ребенка дошкольного возраста. В чем же ее особенность? Характеризуя ее, С. Я. Рубинштейн подчеркнул, что эта игра есть наиболее спонтанное проявление ребенка и вместе с тем она строится на взаимодействии ребенка со взрослыми. 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 присущи основные черты игры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эмоциональная насыщенность и увлеченность детей, самостоятельность, активность, творчество.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источник, питающий сюжетно-ролевую игру ребенка,— это окружающий его мир, жизнь и деятельность взрослых и сверстников.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особенностью сюжетно-ролевой игры является наличие в ней воображаемой ситуации. Воображаемая ситуация складывается из сюжета и ролей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формирование социального опыта детей средствами игровой деятельности.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игры: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приучать детей распределять роли и действовать согласно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принятой на себя роли, развивать сюжет;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выполнять соответствующие игровые действия, находить в окружающей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обстановке предметы, необходимые для игры, подводить детей к самостоятельному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созданию игровых замыслов;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обогащать словарный запас; социально - игровой опыт детей (учить правильному взаимоотношению в игре), развивать интерес к игре; учить объединятся в группы в игре; знакомить детей с правилами совершения покупок в онлайн-магазине; воспитывать уважение к труду взрослых.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33495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dmin\Desktop\работа  2022\1612798614_66-p-goluboe-nebo-s-oblakami-fon-dlya-fotoshopa-1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Admin\Desktop\работа  2022\image (3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9" t="6399" r="21732" b="14666"/>
          <a:stretch/>
        </p:blipFill>
        <p:spPr bwMode="auto">
          <a:xfrm>
            <a:off x="107504" y="143063"/>
            <a:ext cx="3240360" cy="4092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Admin\Desktop\работа  2022\image (30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17218" b="12403"/>
          <a:stretch/>
        </p:blipFill>
        <p:spPr bwMode="auto">
          <a:xfrm>
            <a:off x="4716016" y="143063"/>
            <a:ext cx="4112003" cy="4201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Admin\Desktop\работа  2022\image (3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t="18069" r="2832" b="19084"/>
          <a:stretch/>
        </p:blipFill>
        <p:spPr bwMode="auto">
          <a:xfrm>
            <a:off x="2483768" y="3429000"/>
            <a:ext cx="3888432" cy="3311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Admin\Desktop\работа  2022\fd6f06fee424ead1f0f528005ace34935f1a3ec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t="16361" r="19135"/>
          <a:stretch/>
        </p:blipFill>
        <p:spPr bwMode="auto">
          <a:xfrm>
            <a:off x="6629400" y="4437112"/>
            <a:ext cx="2479964" cy="2033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\Desktop\работа  2022\fd6f06fee424ead1f0f528005ace34935f1a3ec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t="16361" r="19135"/>
          <a:stretch/>
        </p:blipFill>
        <p:spPr bwMode="auto">
          <a:xfrm>
            <a:off x="107504" y="4437112"/>
            <a:ext cx="2479964" cy="2033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83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2798614_66-p-goluboe-nebo-s-oblakami-fon-dlya-fotoshopa-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mycdn.me/image?id=925714053509&amp;t=3&amp;plc=API&amp;viewToken=I-lFeoWEfKO3ARkakFtDNw&amp;tkn=*sLX9wwG1kr1NNeFnaT51P5Qku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3" t="23062"/>
          <a:stretch/>
        </p:blipFill>
        <p:spPr bwMode="auto">
          <a:xfrm>
            <a:off x="323527" y="476672"/>
            <a:ext cx="3668109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1700808"/>
            <a:ext cx="4896544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продолжается, сюжеты расширяются и мы проигрываем новые игровые ситуации. Дети с огромным интересом продолжают играть, придумывая все новые и новые сюжеты и добавляя свежие атрибуты игры.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53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2798614_66-p-goluboe-nebo-s-oblakami-fon-dlya-fotoshopa-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работа  2022\99764249_1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30" y="836712"/>
            <a:ext cx="6023339" cy="4517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работа  2022\LJhsSHlhNH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3092574" cy="3092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0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2798614_66-p-goluboe-nebo-s-oblakami-fon-dlya-fotoshopa-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640960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в магазин с родителями, группой;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 и создание атрибутов, выбор и подготовка места для игры;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видами оплаты, доставки, правилами заказа товара в онлайн-магазине;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каталогом, ценами;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и выбор ролей, проговаривание диалогов;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7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2798614_66-p-goluboe-nebo-s-oblakami-fon-dlya-fotoshopa-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работа  2022\image (3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6" b="3700"/>
          <a:stretch/>
        </p:blipFill>
        <p:spPr bwMode="auto">
          <a:xfrm>
            <a:off x="-12785" y="1124744"/>
            <a:ext cx="2767925" cy="5361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работа  2022\image (49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0639"/>
          <a:stretch/>
        </p:blipFill>
        <p:spPr bwMode="auto">
          <a:xfrm>
            <a:off x="6084168" y="25896"/>
            <a:ext cx="2854037" cy="5234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работа  2022\image (5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40" y="1484784"/>
            <a:ext cx="3243300" cy="43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5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2798614_66-p-goluboe-nebo-s-oblakami-fon-dlya-fotoshopa-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работа  2022\image (5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40" y="908720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работа  2022\image (5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815154" cy="508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7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работа  2022\1608122603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работа  2022\image (3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3527"/>
            <a:ext cx="4374486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работа  2022\image (3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9506"/>
            <a:ext cx="495300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9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работа  2022\image115-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0"/>
            <a:ext cx="914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работа  2022\image (4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" y="168927"/>
            <a:ext cx="3114002" cy="4152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работа  2022\image (4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564904"/>
            <a:ext cx="3132347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работа  2022\image (4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8927"/>
            <a:ext cx="3203848" cy="4271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0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image11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0"/>
            <a:ext cx="914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работа  2022\image (4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2"/>
            <a:ext cx="3811098" cy="5081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работа  2022\image (4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93" y="24052"/>
            <a:ext cx="4243146" cy="5657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работа  2022\image (4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0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image11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0"/>
            <a:ext cx="914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работа  2022\6e2c679218924212b646273eb3e76de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 r="1491"/>
          <a:stretch/>
        </p:blipFill>
        <p:spPr bwMode="auto">
          <a:xfrm>
            <a:off x="211199" y="275770"/>
            <a:ext cx="8613487" cy="61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76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138</Words>
  <Application>Microsoft Office PowerPoint</Application>
  <PresentationFormat>Экран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2022-12-19T12:02:22Z</dcterms:created>
  <dcterms:modified xsi:type="dcterms:W3CDTF">2022-12-20T15:21:57Z</dcterms:modified>
</cp:coreProperties>
</file>