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69" r:id="rId4"/>
    <p:sldId id="270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8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87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63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292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49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888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143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041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23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67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2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0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54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25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4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1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3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7108C5-CAB3-4FE0-86B1-62814AF90C7C}" type="datetimeFigureOut">
              <a:rPr lang="ru-RU" smtClean="0"/>
              <a:t>08.01.2023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A84C01-7023-4A8F-BCAE-7C30BD754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434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4718" y="3030583"/>
            <a:ext cx="4911635" cy="28085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74719" y="3187337"/>
            <a:ext cx="49116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«Ветеринарная клиника»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0720" y="4264555"/>
            <a:ext cx="2377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Группа «Хозяюшка»</a:t>
            </a:r>
          </a:p>
          <a:p>
            <a:r>
              <a:rPr lang="ru-RU" smtClean="0"/>
              <a:t>Воспитатели:</a:t>
            </a:r>
          </a:p>
          <a:p>
            <a:r>
              <a:rPr lang="ru-RU" smtClean="0"/>
              <a:t>Харина Г.В.</a:t>
            </a:r>
          </a:p>
          <a:p>
            <a:r>
              <a:rPr lang="ru-RU" smtClean="0"/>
              <a:t>Шнуркова Н.А.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655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638" y="77229"/>
            <a:ext cx="6849289" cy="5136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2"/>
          <a:stretch/>
        </p:blipFill>
        <p:spPr>
          <a:xfrm rot="5400000">
            <a:off x="-657273" y="1045134"/>
            <a:ext cx="6457286" cy="4889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68834" y="3579222"/>
            <a:ext cx="63616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помогала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врачу-ветеринару,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уколы и прививки, перевязки,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обрабатывала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раны,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 процедуры: чистка зубов, ушей,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обрезка когтей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325" y="4794069"/>
            <a:ext cx="41643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ветеринар </a:t>
            </a:r>
            <a:r>
              <a:rPr lang="ru-RU" b="1" dirty="0">
                <a:solidFill>
                  <a:srgbClr val="FF0000"/>
                </a:solidFill>
              </a:rPr>
              <a:t>рекомендовал ультразвуковую диагностику для оценки состояния здоровья </a:t>
            </a:r>
            <a:r>
              <a:rPr lang="ru-RU" b="1" dirty="0" smtClean="0">
                <a:solidFill>
                  <a:srgbClr val="FF0000"/>
                </a:solidFill>
              </a:rPr>
              <a:t>нашего </a:t>
            </a:r>
            <a:r>
              <a:rPr lang="ru-RU" b="1" dirty="0">
                <a:solidFill>
                  <a:srgbClr val="FF0000"/>
                </a:solidFill>
              </a:rPr>
              <a:t>питомца</a:t>
            </a:r>
          </a:p>
        </p:txBody>
      </p:sp>
    </p:spTree>
    <p:extLst>
      <p:ext uri="{BB962C8B-B14F-4D97-AF65-F5344CB8AC3E}">
        <p14:creationId xmlns:p14="http://schemas.microsoft.com/office/powerpoint/2010/main" val="1570028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" y="199208"/>
            <a:ext cx="5952308" cy="4464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1097280"/>
            <a:ext cx="5799909" cy="4349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3722914"/>
            <a:ext cx="6675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Ультразвуковое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помогает ветеринарам быстро диагностировать проблемы со здоровьем животного, чтобы лечение могло быть начато как можно раньше.</a:t>
            </a:r>
          </a:p>
        </p:txBody>
      </p:sp>
    </p:spTree>
    <p:extLst>
      <p:ext uri="{BB962C8B-B14F-4D97-AF65-F5344CB8AC3E}">
        <p14:creationId xmlns:p14="http://schemas.microsoft.com/office/powerpoint/2010/main" val="757657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222068"/>
            <a:ext cx="6914605" cy="518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17565"/>
            <a:ext cx="4820194" cy="6426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695407" y="5512526"/>
            <a:ext cx="5264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 справились с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выбранными ролями.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спасибо за игру!</a:t>
            </a:r>
          </a:p>
        </p:txBody>
      </p:sp>
    </p:spTree>
    <p:extLst>
      <p:ext uri="{BB962C8B-B14F-4D97-AF65-F5344CB8AC3E}">
        <p14:creationId xmlns:p14="http://schemas.microsoft.com/office/powerpoint/2010/main" val="259796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760" y="222069"/>
            <a:ext cx="115475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представлен </a:t>
            </a: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фотоочёт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сюжетно-ролевой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«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клиника»,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которой были дети старшей группы. </a:t>
            </a:r>
            <a:endParaRPr lang="ru-RU" sz="24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игры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решалось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у детей представлений о работе медицинских работников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ветеринарной клиники 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формирование у детей представлений о профессиях ветеринара, медсестры, регистратора,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УЗИ-специалиста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лаборанта, на основе которых дети смогли организовать сюжетно-ролевую игру «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Ветеринарная клиника».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открытый просмотр были приглашены  коллеги.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128" y="3177300"/>
            <a:ext cx="6096851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1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53050" y="2468881"/>
            <a:ext cx="53165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нужны ветеринарные клиники?</a:t>
            </a:r>
          </a:p>
        </p:txBody>
      </p:sp>
    </p:spTree>
    <p:extLst>
      <p:ext uri="{BB962C8B-B14F-4D97-AF65-F5344CB8AC3E}">
        <p14:creationId xmlns:p14="http://schemas.microsoft.com/office/powerpoint/2010/main" val="212716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6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29"/>
          <a:stretch/>
        </p:blipFill>
        <p:spPr>
          <a:xfrm rot="5400000">
            <a:off x="-952704" y="1293430"/>
            <a:ext cx="6309361" cy="4140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6" t="16306" r="14155"/>
          <a:stretch/>
        </p:blipFill>
        <p:spPr>
          <a:xfrm>
            <a:off x="4990011" y="2599513"/>
            <a:ext cx="6445843" cy="3918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60274" y="339634"/>
            <a:ext cx="3892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атрибутов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 r="8767" b="6312"/>
          <a:stretch/>
        </p:blipFill>
        <p:spPr>
          <a:xfrm>
            <a:off x="5779096" y="290647"/>
            <a:ext cx="6152606" cy="5234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r="5953" b="15047"/>
          <a:stretch/>
        </p:blipFill>
        <p:spPr>
          <a:xfrm>
            <a:off x="195944" y="2908117"/>
            <a:ext cx="6391756" cy="3786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195944" y="290648"/>
            <a:ext cx="4558936" cy="26174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витамины для животных.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17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" y="130627"/>
            <a:ext cx="5712823" cy="428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27" y="1423851"/>
            <a:ext cx="6095998" cy="4571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65463" y="2551836"/>
            <a:ext cx="89785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два, три, четыре, пять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зверей считать.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Зайку надо покормить,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Киску надо полечить,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сиди, не скучай,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работать начинай!</a:t>
            </a:r>
          </a:p>
        </p:txBody>
      </p:sp>
    </p:spTree>
    <p:extLst>
      <p:ext uri="{BB962C8B-B14F-4D97-AF65-F5344CB8AC3E}">
        <p14:creationId xmlns:p14="http://schemas.microsoft.com/office/powerpoint/2010/main" val="335074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84" y="1933302"/>
            <a:ext cx="5904413" cy="4428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5" y="182879"/>
            <a:ext cx="5730242" cy="4297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" y="3244333"/>
            <a:ext cx="569540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выполнял главную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ветеринара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30982" y="391886"/>
            <a:ext cx="5499463" cy="1214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Учились выполнять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регистратора.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звонки,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на прием,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талоны,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посетителей на прием к ветеринару.</a:t>
            </a:r>
          </a:p>
        </p:txBody>
      </p:sp>
    </p:spTree>
    <p:extLst>
      <p:ext uri="{BB962C8B-B14F-4D97-AF65-F5344CB8AC3E}">
        <p14:creationId xmlns:p14="http://schemas.microsoft.com/office/powerpoint/2010/main" val="400008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81"/>
          <a:stretch/>
        </p:blipFill>
        <p:spPr>
          <a:xfrm>
            <a:off x="6566263" y="111317"/>
            <a:ext cx="5503817" cy="4996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52" y="1972490"/>
            <a:ext cx="6235337" cy="4676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65760" y="287382"/>
            <a:ext cx="5891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«Наша ветеринарная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сотрудничает с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ВетАптекой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в которой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необходимое для лечения и ухода за животными!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2949" y="5630798"/>
            <a:ext cx="4127862" cy="474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Хомка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поранил хвостик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7451" y="5107577"/>
            <a:ext cx="3342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пациент.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032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</TotalTime>
  <Words>265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2022-12-18T12:21:48Z</dcterms:created>
  <dcterms:modified xsi:type="dcterms:W3CDTF">2023-01-08T04:24:39Z</dcterms:modified>
</cp:coreProperties>
</file>