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CE91-B20C-480E-9D3D-230DF8C765E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393-C6F2-4105-9CA1-857987EB5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CE91-B20C-480E-9D3D-230DF8C765E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393-C6F2-4105-9CA1-857987EB5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CE91-B20C-480E-9D3D-230DF8C765E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393-C6F2-4105-9CA1-857987EB5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CE91-B20C-480E-9D3D-230DF8C765E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393-C6F2-4105-9CA1-857987EB5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CE91-B20C-480E-9D3D-230DF8C765E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393-C6F2-4105-9CA1-857987EB5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CE91-B20C-480E-9D3D-230DF8C765E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393-C6F2-4105-9CA1-857987EB5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CE91-B20C-480E-9D3D-230DF8C765E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393-C6F2-4105-9CA1-857987EB5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CE91-B20C-480E-9D3D-230DF8C765E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393-C6F2-4105-9CA1-857987EB5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CE91-B20C-480E-9D3D-230DF8C765E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393-C6F2-4105-9CA1-857987EB5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CE91-B20C-480E-9D3D-230DF8C765E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393-C6F2-4105-9CA1-857987EB5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CE91-B20C-480E-9D3D-230DF8C765E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393-C6F2-4105-9CA1-857987EB5F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0CE91-B20C-480E-9D3D-230DF8C765E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B393-C6F2-4105-9CA1-857987EB5F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2515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ПРОЕКТ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"Краски осени"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5580112" y="5445224"/>
            <a:ext cx="2878088" cy="504106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Воспитатель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Пасканова </a:t>
            </a:r>
            <a:r>
              <a:rPr lang="ru-RU" sz="1600" dirty="0" smtClean="0">
                <a:solidFill>
                  <a:schemeClr val="tx1"/>
                </a:solidFill>
              </a:rPr>
              <a:t>И.В.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04664"/>
            <a:ext cx="734481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Искитимского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Новосибирской области детский сад комбинированного вида «Красная шапочка»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р.п.Линево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микрорайон, 15,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р.п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Линево,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Искитимского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района, Новосибирской области.   633216 тел./факс (8) 383-43-33-821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Работа с родителями</a:t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 err="1"/>
              <a:t>О</a:t>
            </a:r>
            <a:r>
              <a:rPr lang="ru-RU" sz="2400" b="1" dirty="0" err="1" smtClean="0"/>
              <a:t>сеннии</a:t>
            </a:r>
            <a:r>
              <a:rPr lang="ru-RU" sz="2400" b="1" dirty="0" smtClean="0"/>
              <a:t> фантазии»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t="24406" r="2355" b="36332"/>
          <a:stretch/>
        </p:blipFill>
        <p:spPr>
          <a:xfrm>
            <a:off x="539552" y="1988840"/>
            <a:ext cx="7848872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8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88"/>
            <a:ext cx="9109075" cy="69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4536"/>
            <a:ext cx="3221972" cy="4387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48680"/>
            <a:ext cx="3312368" cy="43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Развлечение</a:t>
            </a:r>
            <a:br>
              <a:rPr lang="ru-RU" sz="2400" b="1" dirty="0" smtClean="0"/>
            </a:br>
            <a:r>
              <a:rPr lang="ru-RU" sz="2400" b="1" dirty="0" smtClean="0"/>
              <a:t>«в гости к осени»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381000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04" y="1057743"/>
            <a:ext cx="3130810" cy="4320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68" y="389730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496944" cy="540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20967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роблема: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младшего дошкольного возраста слишком маленький жизненный опыт. Они не знакомы с происхождением тех или иных явлений, процессов в природе, не могут ответить на интересующие их вопросы: «Почему опадает листва?», «Куда прячутся насекомые?», и поэтому возникла идея организовать проект «Краски осени</a:t>
            </a:r>
            <a:r>
              <a:rPr lang="ru-RU" dirty="0" smtClean="0">
                <a:solidFill>
                  <a:srgbClr val="1515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знакомства с характерными особенностями в природе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 элементарные представления об осени (сезонные изменения в природе, одежде людей, на участке детского сада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продолжать расширять представления воспитанников о сборе урожая, о некоторых овощах, фруктах, ягодах, грибах;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знакомить с особенностями поведения лесных зверей и птиц осенью.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педагогическое просвещение родителей по теме проекта.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6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Коллективная аппликация:</a:t>
            </a:r>
            <a:br>
              <a:rPr lang="ru-RU" sz="2400" b="1" dirty="0" smtClean="0"/>
            </a:br>
            <a:r>
              <a:rPr lang="ru-RU" sz="2400" b="1" dirty="0" smtClean="0"/>
              <a:t> «Листопад»</a:t>
            </a:r>
            <a:endParaRPr lang="ru-RU" sz="2400" b="1" dirty="0"/>
          </a:p>
        </p:txBody>
      </p:sp>
      <p:pic>
        <p:nvPicPr>
          <p:cNvPr id="4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93768"/>
            <a:ext cx="4097429" cy="32689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26" y="1438025"/>
            <a:ext cx="479112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Лепка:</a:t>
            </a:r>
            <a:br>
              <a:rPr lang="ru-RU" sz="2400" b="1" dirty="0" smtClean="0"/>
            </a:br>
            <a:r>
              <a:rPr lang="ru-RU" sz="2400" b="1" dirty="0" smtClean="0"/>
              <a:t> «Засолка огурцов и помидоров»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80" y="1494589"/>
            <a:ext cx="4752528" cy="388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91281"/>
            <a:ext cx="2897661" cy="263306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3528392" cy="2520280"/>
          </a:xfrm>
        </p:spPr>
      </p:pic>
    </p:spTree>
    <p:extLst>
      <p:ext uri="{BB962C8B-B14F-4D97-AF65-F5344CB8AC3E}">
        <p14:creationId xmlns:p14="http://schemas.microsoft.com/office/powerpoint/2010/main" val="2833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Лепка: «Грибочки для белочки»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3593373" cy="27649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96" y="3020380"/>
            <a:ext cx="5040560" cy="36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Экскурсия по территории детского сада:</a:t>
            </a:r>
            <a:br>
              <a:rPr lang="ru-RU" sz="2400" b="1" dirty="0" smtClean="0"/>
            </a:br>
            <a:r>
              <a:rPr lang="ru-RU" sz="2400" b="1" dirty="0" smtClean="0"/>
              <a:t> «Признаки осени»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556792"/>
            <a:ext cx="3384375" cy="27649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3384376" cy="2564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60850"/>
            <a:ext cx="2934072" cy="2200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12752"/>
            <a:ext cx="3074189" cy="258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Рисование не традиционным способом </a:t>
            </a:r>
            <a:br>
              <a:rPr lang="ru-RU" sz="2400" b="1" dirty="0" smtClean="0"/>
            </a:br>
            <a:r>
              <a:rPr lang="ru-RU" sz="2400" b="1" dirty="0" smtClean="0"/>
              <a:t>«Ветка рябины»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1" y="1543100"/>
            <a:ext cx="4248472" cy="3672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36" y="1556792"/>
            <a:ext cx="432048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Рассматривание иллюстраций</a:t>
            </a:r>
            <a:br>
              <a:rPr lang="ru-RU" sz="2400" b="1" dirty="0" smtClean="0"/>
            </a:br>
            <a:r>
              <a:rPr lang="ru-RU" sz="2400" b="1" dirty="0" smtClean="0"/>
              <a:t>«Осень»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3062"/>
            <a:ext cx="3456384" cy="4608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16" y="1363062"/>
            <a:ext cx="3456384" cy="463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387424"/>
            <a:ext cx="10225136" cy="76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5" y="260647"/>
            <a:ext cx="8229600" cy="96401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Игровая ситуация</a:t>
            </a:r>
            <a:br>
              <a:rPr lang="ru-RU" sz="2400" b="1" dirty="0" smtClean="0"/>
            </a:br>
            <a:r>
              <a:rPr lang="ru-RU" sz="2400" b="1" dirty="0" smtClean="0"/>
              <a:t>«Оденем куклу Катю на прогулку»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b="14652"/>
          <a:stretch/>
        </p:blipFill>
        <p:spPr>
          <a:xfrm>
            <a:off x="107504" y="1810865"/>
            <a:ext cx="424847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" b="20142"/>
          <a:stretch/>
        </p:blipFill>
        <p:spPr>
          <a:xfrm>
            <a:off x="4788025" y="1808821"/>
            <a:ext cx="418200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94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144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ПРОЕКТ "Краски осени" </vt:lpstr>
      <vt:lpstr>Презентация PowerPoint</vt:lpstr>
      <vt:lpstr>Коллективная аппликация:  «Листопад»</vt:lpstr>
      <vt:lpstr>Лепка:  «Засолка огурцов и помидоров»</vt:lpstr>
      <vt:lpstr>Лепка: «Грибочки для белочки»</vt:lpstr>
      <vt:lpstr>Экскурсия по территории детского сада:  «Признаки осени»</vt:lpstr>
      <vt:lpstr>Рисование не традиционным способом  «Ветка рябины»</vt:lpstr>
      <vt:lpstr>Рассматривание иллюстраций «Осень»</vt:lpstr>
      <vt:lpstr>Игровая ситуация «Оденем куклу Катю на прогулку»</vt:lpstr>
      <vt:lpstr>Работа с родителями «Осеннии фантазии»</vt:lpstr>
      <vt:lpstr>Презентация PowerPoint</vt:lpstr>
      <vt:lpstr>Развлечение «в гости к осени»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Красота спасёт мир!» -</dc:title>
  <dc:creator>Гараж</dc:creator>
  <cp:lastModifiedBy>Пользователь</cp:lastModifiedBy>
  <cp:revision>24</cp:revision>
  <cp:lastPrinted>2024-10-08T14:18:15Z</cp:lastPrinted>
  <dcterms:created xsi:type="dcterms:W3CDTF">2024-03-27T16:01:12Z</dcterms:created>
  <dcterms:modified xsi:type="dcterms:W3CDTF">2024-10-15T10:44:05Z</dcterms:modified>
</cp:coreProperties>
</file>