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5" r:id="rId9"/>
    <p:sldId id="260" r:id="rId10"/>
    <p:sldId id="261" r:id="rId11"/>
    <p:sldId id="262" r:id="rId12"/>
    <p:sldId id="263" r:id="rId13"/>
    <p:sldId id="266" r:id="rId14"/>
    <p:sldId id="264" r:id="rId15"/>
    <p:sldId id="274" r:id="rId16"/>
    <p:sldId id="275" r:id="rId17"/>
    <p:sldId id="270" r:id="rId18"/>
    <p:sldId id="271" r:id="rId19"/>
    <p:sldId id="272" r:id="rId20"/>
    <p:sldId id="273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B3BC-21A0-4091-A8A1-BD831FC41C23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6C5D-291B-4B52-ABCD-B5BAA791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B3BC-21A0-4091-A8A1-BD831FC41C23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6C5D-291B-4B52-ABCD-B5BAA791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B3BC-21A0-4091-A8A1-BD831FC41C23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6C5D-291B-4B52-ABCD-B5BAA791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B3BC-21A0-4091-A8A1-BD831FC41C23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6C5D-291B-4B52-ABCD-B5BAA791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B3BC-21A0-4091-A8A1-BD831FC41C23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6C5D-291B-4B52-ABCD-B5BAA791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B3BC-21A0-4091-A8A1-BD831FC41C23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6C5D-291B-4B52-ABCD-B5BAA791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B3BC-21A0-4091-A8A1-BD831FC41C23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6C5D-291B-4B52-ABCD-B5BAA791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B3BC-21A0-4091-A8A1-BD831FC41C23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6C5D-291B-4B52-ABCD-B5BAA791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B3BC-21A0-4091-A8A1-BD831FC41C23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6C5D-291B-4B52-ABCD-B5BAA791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B3BC-21A0-4091-A8A1-BD831FC41C23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6C5D-291B-4B52-ABCD-B5BAA791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B3BC-21A0-4091-A8A1-BD831FC41C23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16C5D-291B-4B52-ABCD-B5BAA791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B3BC-21A0-4091-A8A1-BD831FC41C23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16C5D-291B-4B52-ABCD-B5BAA7915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thumbs.dreamstime.com/b/%D1%81%D0%B2%D0%B5%D0%B6%D0%B8%D0%B9-%D1%83%D0%BA-%D0%BD%D0%B0-%D0%B1%D0%B5-%D0%BE%D0%B9-%D0%BF%D1%80%D0%B5-%D0%BF%D0%BE%D1%81%D1%8B-%D0%BA%D0%B5-50529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3203848" cy="23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836713"/>
            <a:ext cx="6048672" cy="1656183"/>
          </a:xfrm>
        </p:spPr>
        <p:txBody>
          <a:bodyPr>
            <a:normAutofit fontScale="90000"/>
          </a:bodyPr>
          <a:lstStyle/>
          <a:p>
            <a:r>
              <a:rPr lang="ru-RU" sz="1300" dirty="0" smtClean="0"/>
              <a:t>Муниципальное казенное дошкольное образовательное учреждение </a:t>
            </a:r>
            <a:r>
              <a:rPr lang="ru-RU" sz="1300" dirty="0" err="1" smtClean="0"/>
              <a:t>Искитимского</a:t>
            </a:r>
            <a:r>
              <a:rPr lang="ru-RU" sz="1300" dirty="0" smtClean="0"/>
              <a:t> района Новосибирской области</a:t>
            </a:r>
            <a:br>
              <a:rPr lang="ru-RU" sz="1300" dirty="0" smtClean="0"/>
            </a:br>
            <a:r>
              <a:rPr lang="ru-RU" sz="1300" dirty="0" smtClean="0"/>
              <a:t>детский  сад  комбинированного вида «Красная шапочка»  р.п. Линево</a:t>
            </a:r>
            <a:br>
              <a:rPr lang="ru-RU" sz="1300" dirty="0" smtClean="0"/>
            </a:br>
            <a:r>
              <a:rPr lang="ru-RU" sz="1300" u="sng" dirty="0" smtClean="0"/>
              <a:t>_________________________________________________________________________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Адрес: 633216 р.п. Линево 4  микрорайон д. 15,  </a:t>
            </a:r>
            <a:r>
              <a:rPr lang="ru-RU" sz="1300" dirty="0" err="1" smtClean="0"/>
              <a:t>Искитимский</a:t>
            </a:r>
            <a:r>
              <a:rPr lang="ru-RU" sz="1300" dirty="0" smtClean="0"/>
              <a:t>  район, Новосибирская область, </a:t>
            </a:r>
            <a:br>
              <a:rPr lang="ru-RU" sz="1300" dirty="0" smtClean="0"/>
            </a:br>
            <a:r>
              <a:rPr lang="ru-RU" sz="1300" dirty="0" smtClean="0"/>
              <a:t>тел/ факс (8 383 43 ) 3-38-21 </a:t>
            </a:r>
            <a:r>
              <a:rPr lang="ru-RU" sz="1300" dirty="0" err="1" smtClean="0"/>
              <a:t>Е-mail:shapocka</a:t>
            </a:r>
            <a:r>
              <a:rPr lang="ru-RU" sz="1300" dirty="0" smtClean="0"/>
              <a:t>-</a:t>
            </a:r>
            <a:r>
              <a:rPr lang="en-US" sz="1300" dirty="0" err="1" smtClean="0"/>
              <a:t>linevo</a:t>
            </a:r>
            <a:r>
              <a:rPr lang="ru-RU" sz="1300" dirty="0" smtClean="0"/>
              <a:t>@</a:t>
            </a:r>
            <a:r>
              <a:rPr lang="en-US" sz="1300" dirty="0" smtClean="0"/>
              <a:t>mail</a:t>
            </a:r>
            <a:r>
              <a:rPr lang="ru-RU" sz="1300" dirty="0" smtClean="0"/>
              <a:t>.</a:t>
            </a:r>
            <a:r>
              <a:rPr lang="ru-RU" sz="1300" dirty="0" err="1" smtClean="0"/>
              <a:t>ru</a:t>
            </a:r>
            <a:r>
              <a:rPr lang="ru-RU" sz="13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Проект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«</a:t>
            </a:r>
            <a:r>
              <a:rPr lang="ru-RU" sz="2800" b="1" dirty="0" smtClean="0">
                <a:solidFill>
                  <a:srgbClr val="00B050"/>
                </a:solidFill>
              </a:rPr>
              <a:t>лук –лучок»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Воспитатель: Пасканова И. В.</a:t>
            </a:r>
            <a:endParaRPr lang="ru-RU" sz="1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17 марта</a:t>
            </a:r>
            <a:br>
              <a:rPr lang="ru-RU" sz="2400" dirty="0" smtClean="0"/>
            </a:br>
            <a:r>
              <a:rPr lang="ru-RU" sz="2400" dirty="0" smtClean="0"/>
              <a:t>зелень заметно подросла</a:t>
            </a:r>
            <a:endParaRPr lang="ru-RU" sz="2400" dirty="0"/>
          </a:p>
        </p:txBody>
      </p:sp>
      <p:pic>
        <p:nvPicPr>
          <p:cNvPr id="5122" name="Picture 2" descr="C:\Users\Admin\Downloads\IMG_20220317_093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21 марта</a:t>
            </a:r>
            <a:endParaRPr lang="ru-RU" sz="2400" dirty="0"/>
          </a:p>
        </p:txBody>
      </p:sp>
      <p:pic>
        <p:nvPicPr>
          <p:cNvPr id="6146" name="Picture 2" descr="C:\Users\Admin\Downloads\IMG_20220321_110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21 марта</a:t>
            </a:r>
            <a:endParaRPr lang="ru-RU" sz="2400" dirty="0"/>
          </a:p>
        </p:txBody>
      </p:sp>
      <p:pic>
        <p:nvPicPr>
          <p:cNvPr id="7170" name="Picture 2" descr="C:\Users\Admin\Downloads\IMG_20220321_110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23 марта</a:t>
            </a:r>
            <a:endParaRPr lang="ru-RU" sz="2400" dirty="0"/>
          </a:p>
        </p:txBody>
      </p:sp>
      <p:pic>
        <p:nvPicPr>
          <p:cNvPr id="10242" name="Picture 2" descr="C:\Users\Admin\Downloads\IMG_20220323_093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28 марта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194" name="Picture 2" descr="C:\Users\Admin\Downloads\IMG_20220328_093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446069" cy="3214710"/>
          </a:xfrm>
          <a:prstGeom prst="rect">
            <a:avLst/>
          </a:prstGeom>
          <a:noFill/>
        </p:spPr>
      </p:pic>
      <p:pic>
        <p:nvPicPr>
          <p:cNvPr id="8195" name="Picture 3" descr="C:\Users\Admin\Downloads\IMG_20220328_093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374" y="3143248"/>
            <a:ext cx="450062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31 марта</a:t>
            </a:r>
            <a:endParaRPr lang="ru-RU" sz="2400" b="1" dirty="0"/>
          </a:p>
        </p:txBody>
      </p:sp>
      <p:pic>
        <p:nvPicPr>
          <p:cNvPr id="1026" name="Picture 2" descr="C:\Users\Admin\Downloads\IMG_20220404_110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Рассматривание  иллюстраций - изображение овощей</a:t>
            </a:r>
            <a:endParaRPr lang="ru-RU" sz="2400" dirty="0"/>
          </a:p>
        </p:txBody>
      </p:sp>
      <p:pic>
        <p:nvPicPr>
          <p:cNvPr id="2050" name="Picture 2" descr="C:\Users\Admin\Downloads\IMG-20220330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166616" cy="3543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Admin\Downloads\IMG-20220330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14488"/>
            <a:ext cx="4429156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Дидактические игры «Вершки – корешки», разрезные картинки «Овощи, фрукты, ягоды»,</a:t>
            </a:r>
            <a:endParaRPr lang="ru-RU" sz="24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37626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32656"/>
            <a:ext cx="2232248" cy="290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12776"/>
            <a:ext cx="25202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501008"/>
            <a:ext cx="2088232" cy="310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Раскрашивание </a:t>
            </a:r>
            <a:r>
              <a:rPr lang="ru-RU" i="1" dirty="0" smtClean="0"/>
              <a:t>«Лук»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0487" y="1600200"/>
            <a:ext cx="2543025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060848"/>
            <a:ext cx="2952328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916832"/>
            <a:ext cx="3131840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Актуальность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b="1" dirty="0" smtClean="0"/>
              <a:t>Городские дети не очень тесно общаются с природой. Они, конечно же, знают растения и животные, обитающие рядом с ними. Не все дети видят, как родители сажают лук, осенью убирают, используют в различных видах и с различной целью. Проект даст возможность детям задуматься: как растет лук, какие условия необходимы для его роста и чем же он полезен. Умение самим посадить репчатый лук, ухаживать за ним, вырастить лук зеленый, пронаблюдать, как и насколько быстро вырастет он в перо, при этом учесть, что посадка лука на перо может быть выполнена в самом различном виде, вселяет в них чувство гордости и победы. А самое важное – это хороший способ употреблять в пищу собственные экологически чистые продукты.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 </a:t>
            </a:r>
            <a:r>
              <a:rPr lang="ru-RU" i="1" dirty="0" smtClean="0"/>
              <a:t>«Лук - наш </a:t>
            </a:r>
            <a:r>
              <a:rPr lang="ru-RU" b="1" i="1" dirty="0" smtClean="0"/>
              <a:t>друг</a:t>
            </a:r>
            <a:r>
              <a:rPr lang="ru-RU" i="1" dirty="0" smtClean="0"/>
              <a:t>»</a:t>
            </a: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025421" cy="3672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76872"/>
            <a:ext cx="3491433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Пробуем урожай</a:t>
            </a:r>
            <a:endParaRPr lang="ru-RU" sz="2400" dirty="0"/>
          </a:p>
        </p:txBody>
      </p:sp>
      <p:pic>
        <p:nvPicPr>
          <p:cNvPr id="3074" name="Picture 2" descr="C:\Users\Admin\Downloads\IMG_20220404_111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714488"/>
            <a:ext cx="3143271" cy="2714644"/>
          </a:xfrm>
          <a:prstGeom prst="rect">
            <a:avLst/>
          </a:prstGeom>
          <a:noFill/>
        </p:spPr>
      </p:pic>
      <p:pic>
        <p:nvPicPr>
          <p:cNvPr id="3075" name="Picture 3" descr="C:\Users\Admin\Downloads\IMG_20220404_112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643050"/>
            <a:ext cx="4714908" cy="4143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d.multiurok.ru/html/2017/02/10/s_589e02a2befda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Цель проекта: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Расширение знания детей о том, как сажают лук и ухаживают за луковицами; активизировать у ребенка инициативу, внимание и память, обогащение словарного запаса ребенка, привлечь к работе проекта детей, воспитателей,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691680" y="663971"/>
            <a:ext cx="5688632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Ожидаемый результат: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Дети узнают о том, что лук – источник витаминов.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Дети познакомятся с процессом посадки лука и научатся выполнять простейшие трудовые операции, необходимые при этом.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У детей сформируются знания и представления о росте зеленого лука в комнатных условиях как в контейнере с почвой, так и в стакане с водой.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У детей обогатится словарный запас за счёт слов (донце, луковица, шелуха).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 Познакомятся с поговорками, пословицами, загадками, стихами о луке.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6) Узнают где и в каких целях можно использовать лук.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s://thumbs.dreamstime.com/b/%D1%81%D0%B2%D0%B5%D0%B6%D0%B8%D0%B9-%D1%83%D0%BA-%D0%BD%D0%B0-%D0%B1%D0%B5-%D0%BE%D0%B9-%D0%BF%D1%80%D0%B5-%D0%BF%D0%BE%D1%81%D1%8B-%D0%BA%D0%B5-50529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3203848" cy="2376264"/>
          </a:xfrm>
          <a:prstGeom prst="rect">
            <a:avLst/>
          </a:prstGeom>
          <a:noFill/>
        </p:spPr>
      </p:pic>
      <p:pic>
        <p:nvPicPr>
          <p:cNvPr id="6" name="Picture 2" descr="https://thumbs.dreamstime.com/b/%D1%81%D0%B2%D0%B5%D0%B6%D0%B8%D0%B9-%D1%83%D0%BA-%D0%BD%D0%B0-%D0%B1%D0%B5-%D0%BE%D0%B9-%D0%BF%D1%80%D0%B5-%D0%BF%D0%BE%D1%81%D1%8B-%D0%BA%D0%B5-50529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221088"/>
            <a:ext cx="320384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Подготовка земли к посадке лука</a:t>
            </a:r>
            <a:endParaRPr lang="ru-RU" sz="2800" dirty="0"/>
          </a:p>
        </p:txBody>
      </p:sp>
      <p:pic>
        <p:nvPicPr>
          <p:cNvPr id="1026" name="Picture 2" descr="C:\Users\Admin\Downloads\IMG-20220309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Посадка лука в землю</a:t>
            </a:r>
            <a:br>
              <a:rPr lang="ru-RU" sz="2400" dirty="0" smtClean="0"/>
            </a:br>
            <a:r>
              <a:rPr lang="ru-RU" sz="2400" dirty="0" smtClean="0"/>
              <a:t>10 марта </a:t>
            </a:r>
            <a:endParaRPr lang="ru-RU" sz="2400" dirty="0"/>
          </a:p>
        </p:txBody>
      </p:sp>
      <p:pic>
        <p:nvPicPr>
          <p:cNvPr id="2050" name="Picture 2" descr="C:\Users\Admin\Downloads\IMG-20220310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Посадка лука в воду</a:t>
            </a:r>
            <a:br>
              <a:rPr lang="ru-RU" sz="2400" dirty="0" smtClean="0"/>
            </a:br>
            <a:r>
              <a:rPr lang="ru-RU" sz="2400" dirty="0" smtClean="0"/>
              <a:t>10 марта</a:t>
            </a:r>
            <a:endParaRPr lang="ru-RU" sz="2400" dirty="0"/>
          </a:p>
        </p:txBody>
      </p:sp>
      <p:pic>
        <p:nvPicPr>
          <p:cNvPr id="3075" name="Picture 3" descr="C:\Users\Admin\Downloads\IMG-20220310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Первые всходы</a:t>
            </a:r>
            <a:br>
              <a:rPr lang="ru-RU" sz="2400" dirty="0" smtClean="0"/>
            </a:br>
            <a:r>
              <a:rPr lang="ru-RU" sz="2400" dirty="0" smtClean="0"/>
              <a:t>15 марта</a:t>
            </a:r>
            <a:endParaRPr lang="ru-RU" sz="2400" dirty="0"/>
          </a:p>
        </p:txBody>
      </p:sp>
      <p:pic>
        <p:nvPicPr>
          <p:cNvPr id="9218" name="Picture 2" descr="C:\Users\Admin\Downloads\IMG_20220315_0909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00200"/>
            <a:ext cx="4483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Наша грядка на окне</a:t>
            </a:r>
            <a:endParaRPr lang="ru-RU" sz="2400" dirty="0"/>
          </a:p>
        </p:txBody>
      </p:sp>
      <p:pic>
        <p:nvPicPr>
          <p:cNvPr id="4098" name="Picture 2" descr="C:\Users\Admin\Downloads\IMG_20220316_140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245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казенное дошкольное образовательное учреждение Искитимского района Новосибирской области детский  сад  комбинированного вида «Красная шапочка»  р.п. Линево _________________________________________________________________________ Адрес: 633216 р.п. Линево 4  микрорайон д. 15,  Искитимский  район, Новосибирская область,  тел/ факс (8 383 43 ) 3-38-21 Е-mail:shapocka-linevo@mail.ru  </vt:lpstr>
      <vt:lpstr>Актуальность</vt:lpstr>
      <vt:lpstr>Цель проекта:</vt:lpstr>
      <vt:lpstr>Слайд 4</vt:lpstr>
      <vt:lpstr>Подготовка земли к посадке лука</vt:lpstr>
      <vt:lpstr>Посадка лука в землю 10 марта </vt:lpstr>
      <vt:lpstr>Посадка лука в воду 10 марта</vt:lpstr>
      <vt:lpstr>Первые всходы 15 марта</vt:lpstr>
      <vt:lpstr>Наша грядка на окне</vt:lpstr>
      <vt:lpstr>17 марта зелень заметно подросла</vt:lpstr>
      <vt:lpstr>21 марта</vt:lpstr>
      <vt:lpstr>21 марта</vt:lpstr>
      <vt:lpstr>23 марта</vt:lpstr>
      <vt:lpstr>28 марта </vt:lpstr>
      <vt:lpstr>31 марта</vt:lpstr>
      <vt:lpstr>Рассматривание  иллюстраций - изображение овощей</vt:lpstr>
      <vt:lpstr>Дидактические игры «Вершки – корешки», разрезные картинки «Овощи, фрукты, ягоды»,</vt:lpstr>
      <vt:lpstr>Слайд 18</vt:lpstr>
      <vt:lpstr>Раскрашивание «Лук»</vt:lpstr>
      <vt:lpstr>Лепка «Лук - наш друг»</vt:lpstr>
      <vt:lpstr>Пробуем урожай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лук лучок</dc:title>
  <dc:creator>Admin</dc:creator>
  <cp:lastModifiedBy>Гараж</cp:lastModifiedBy>
  <cp:revision>25</cp:revision>
  <dcterms:created xsi:type="dcterms:W3CDTF">2022-03-28T07:35:50Z</dcterms:created>
  <dcterms:modified xsi:type="dcterms:W3CDTF">2022-04-04T14:09:07Z</dcterms:modified>
</cp:coreProperties>
</file>