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9327" y="2348880"/>
            <a:ext cx="7110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Проект</a:t>
            </a:r>
          </a:p>
          <a:p>
            <a:pPr algn="ctr"/>
            <a:r>
              <a:rPr lang="ru-RU" sz="36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  </a:t>
            </a:r>
            <a:r>
              <a:rPr lang="ru-RU" sz="3600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«Почему опал листок?»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8064896" cy="938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Century Schoolbook" panose="02040604050505020304" pitchFamily="18" charset="0"/>
              </a:rPr>
              <a:t>Муниципальное казенное дошкольное образовательное учреждение </a:t>
            </a:r>
            <a:r>
              <a:rPr lang="ru-RU" sz="1100" dirty="0" err="1">
                <a:latin typeface="Century Schoolbook" panose="02040604050505020304" pitchFamily="18" charset="0"/>
              </a:rPr>
              <a:t>Искитимского</a:t>
            </a:r>
            <a:r>
              <a:rPr lang="ru-RU" sz="1100" dirty="0">
                <a:latin typeface="Century Schoolbook" panose="02040604050505020304" pitchFamily="18" charset="0"/>
              </a:rPr>
              <a:t> района Новосибирской области</a:t>
            </a:r>
          </a:p>
          <a:p>
            <a:pPr algn="ctr"/>
            <a:r>
              <a:rPr lang="ru-RU" sz="1100" dirty="0">
                <a:latin typeface="Century Schoolbook" panose="02040604050505020304" pitchFamily="18" charset="0"/>
              </a:rPr>
              <a:t>детский сад комбинированного вида «Красная шапочка» </a:t>
            </a:r>
            <a:r>
              <a:rPr lang="ru-RU" sz="1100" dirty="0" err="1">
                <a:latin typeface="Century Schoolbook" panose="02040604050505020304" pitchFamily="18" charset="0"/>
              </a:rPr>
              <a:t>р.п</a:t>
            </a:r>
            <a:r>
              <a:rPr lang="ru-RU" sz="1100" dirty="0">
                <a:latin typeface="Century Schoolbook" panose="02040604050505020304" pitchFamily="18" charset="0"/>
              </a:rPr>
              <a:t>. Линево</a:t>
            </a:r>
          </a:p>
          <a:p>
            <a:pPr algn="ctr"/>
            <a:r>
              <a:rPr lang="ru-RU" sz="1100" dirty="0">
                <a:latin typeface="Century Schoolbook" panose="02040604050505020304" pitchFamily="18" charset="0"/>
              </a:rPr>
              <a:t>_________________________________________________________________________</a:t>
            </a:r>
          </a:p>
          <a:p>
            <a:pPr algn="ctr"/>
            <a:r>
              <a:rPr lang="ru-RU" sz="1100" dirty="0">
                <a:latin typeface="Century Schoolbook" panose="02040604050505020304" pitchFamily="18" charset="0"/>
              </a:rPr>
              <a:t>Адрес: 633216 </a:t>
            </a:r>
            <a:r>
              <a:rPr lang="ru-RU" sz="1100" dirty="0" err="1">
                <a:latin typeface="Century Schoolbook" panose="02040604050505020304" pitchFamily="18" charset="0"/>
              </a:rPr>
              <a:t>р.п</a:t>
            </a:r>
            <a:r>
              <a:rPr lang="ru-RU" sz="1100" dirty="0">
                <a:latin typeface="Century Schoolbook" panose="02040604050505020304" pitchFamily="18" charset="0"/>
              </a:rPr>
              <a:t>. Линево 4 микрорайон д. 15, </a:t>
            </a:r>
            <a:r>
              <a:rPr lang="ru-RU" sz="1100" dirty="0" err="1">
                <a:latin typeface="Century Schoolbook" panose="02040604050505020304" pitchFamily="18" charset="0"/>
              </a:rPr>
              <a:t>Искитимский</a:t>
            </a:r>
            <a:r>
              <a:rPr lang="ru-RU" sz="1100" dirty="0">
                <a:latin typeface="Century Schoolbook" panose="02040604050505020304" pitchFamily="18" charset="0"/>
              </a:rPr>
              <a:t> район, Новосибирская область,</a:t>
            </a:r>
          </a:p>
          <a:p>
            <a:pPr algn="ctr"/>
            <a:r>
              <a:rPr lang="ru-RU" sz="1100" dirty="0">
                <a:latin typeface="Century Schoolbook" panose="02040604050505020304" pitchFamily="18" charset="0"/>
              </a:rPr>
              <a:t>тел/ факс (8 383 43 ) 3-38-21 </a:t>
            </a:r>
            <a:r>
              <a:rPr lang="ru-RU" sz="1100" dirty="0" err="1">
                <a:latin typeface="Century Schoolbook" panose="02040604050505020304" pitchFamily="18" charset="0"/>
              </a:rPr>
              <a:t>Е-mail:shapochka-linevo@mail.ru</a:t>
            </a:r>
            <a:endParaRPr lang="ru-RU" sz="1100" dirty="0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3549208"/>
            <a:ext cx="5904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Century Schoolbook" panose="02040604050505020304" pitchFamily="18" charset="0"/>
              </a:rPr>
              <a:t>Средняя группа «</a:t>
            </a:r>
            <a:r>
              <a:rPr lang="ru-RU" dirty="0" err="1">
                <a:latin typeface="Century Schoolbook" panose="02040604050505020304" pitchFamily="18" charset="0"/>
              </a:rPr>
              <a:t>Дюймовочка</a:t>
            </a:r>
            <a:r>
              <a:rPr lang="ru-RU" dirty="0">
                <a:latin typeface="Century Schoolbook" panose="02040604050505020304" pitchFamily="18" charset="0"/>
              </a:rPr>
              <a:t>»</a:t>
            </a:r>
            <a:endParaRPr lang="ru-RU" b="1" dirty="0">
              <a:latin typeface="Century Schoolbook" panose="02040604050505020304" pitchFamily="18" charset="0"/>
            </a:endParaRPr>
          </a:p>
          <a:p>
            <a:pPr fontAlgn="base"/>
            <a:r>
              <a:rPr lang="ru-RU" dirty="0">
                <a:latin typeface="Century Schoolbook" panose="02040604050505020304" pitchFamily="18" charset="0"/>
              </a:rPr>
              <a:t> </a:t>
            </a:r>
            <a:endParaRPr lang="ru-RU" b="1" dirty="0">
              <a:latin typeface="Century Schoolbook" panose="02040604050505020304" pitchFamily="18" charset="0"/>
            </a:endParaRPr>
          </a:p>
          <a:p>
            <a:pPr fontAlgn="base"/>
            <a:r>
              <a:rPr lang="ru-RU" dirty="0">
                <a:latin typeface="Century Schoolbook" panose="02040604050505020304" pitchFamily="18" charset="0"/>
              </a:rPr>
              <a:t> </a:t>
            </a:r>
            <a:endParaRPr lang="ru-RU" b="1" dirty="0">
              <a:latin typeface="Century Schoolbook" panose="02040604050505020304" pitchFamily="18" charset="0"/>
            </a:endParaRPr>
          </a:p>
          <a:p>
            <a:pPr fontAlgn="base"/>
            <a:r>
              <a:rPr lang="ru-RU" dirty="0">
                <a:latin typeface="Century Schoolbook" panose="02040604050505020304" pitchFamily="18" charset="0"/>
              </a:rPr>
              <a:t> </a:t>
            </a:r>
            <a:endParaRPr lang="ru-RU" b="1" dirty="0">
              <a:latin typeface="Century Schoolbook" panose="02040604050505020304" pitchFamily="18" charset="0"/>
            </a:endParaRPr>
          </a:p>
          <a:p>
            <a:pPr fontAlgn="base"/>
            <a:r>
              <a:rPr lang="ru-RU" dirty="0">
                <a:latin typeface="Century Schoolbook" panose="02040604050505020304" pitchFamily="18" charset="0"/>
              </a:rPr>
              <a:t> </a:t>
            </a:r>
            <a:endParaRPr lang="ru-RU" b="1" dirty="0">
              <a:latin typeface="Century Schoolbook" panose="02040604050505020304" pitchFamily="18" charset="0"/>
            </a:endParaRPr>
          </a:p>
          <a:p>
            <a:pPr algn="r" fontAlgn="base"/>
            <a:r>
              <a:rPr lang="ru-RU" dirty="0" smtClean="0">
                <a:latin typeface="Century Schoolbook" panose="02040604050505020304" pitchFamily="18" charset="0"/>
              </a:rPr>
              <a:t>Воспитатель:</a:t>
            </a:r>
            <a:endParaRPr lang="ru-RU" b="1" dirty="0">
              <a:latin typeface="Century Schoolbook" panose="02040604050505020304" pitchFamily="18" charset="0"/>
            </a:endParaRPr>
          </a:p>
          <a:p>
            <a:pPr algn="r" fontAlgn="base"/>
            <a:r>
              <a:rPr lang="ru-RU" dirty="0" err="1" smtClean="0">
                <a:latin typeface="Century Schoolbook" panose="02040604050505020304" pitchFamily="18" charset="0"/>
              </a:rPr>
              <a:t>Пасканова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И</a:t>
            </a:r>
            <a:r>
              <a:rPr lang="ru-RU" dirty="0" smtClean="0">
                <a:latin typeface="Century Schoolbook" panose="02040604050505020304" pitchFamily="18" charset="0"/>
              </a:rPr>
              <a:t>.В.</a:t>
            </a:r>
            <a:endParaRPr lang="ru-RU" b="1" dirty="0">
              <a:latin typeface="Century Schoolbook" panose="02040604050505020304" pitchFamily="18" charset="0"/>
            </a:endParaRPr>
          </a:p>
          <a:p>
            <a:pPr fontAlgn="base"/>
            <a:r>
              <a:rPr lang="ru-RU" dirty="0">
                <a:latin typeface="Century Schoolbook" panose="02040604050505020304" pitchFamily="18" charset="0"/>
              </a:rPr>
              <a:t> </a:t>
            </a:r>
            <a:endParaRPr lang="ru-RU" b="1" dirty="0">
              <a:latin typeface="Century Schoolbook" panose="02040604050505020304" pitchFamily="18" charset="0"/>
            </a:endParaRPr>
          </a:p>
          <a:p>
            <a:pPr fontAlgn="base"/>
            <a:r>
              <a:rPr lang="ru-RU" dirty="0">
                <a:latin typeface="Century Schoolbook" panose="02040604050505020304" pitchFamily="18" charset="0"/>
              </a:rPr>
              <a:t> 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7598" y="6309320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dirty="0" smtClean="0">
                <a:latin typeface="Century Schoolbook" panose="02040604050505020304" pitchFamily="18" charset="0"/>
              </a:rPr>
              <a:t>Октябрь  </a:t>
            </a:r>
            <a:r>
              <a:rPr lang="ru-RU" dirty="0" smtClean="0">
                <a:latin typeface="Century Schoolbook" panose="02040604050505020304" pitchFamily="18" charset="0"/>
              </a:rPr>
              <a:t>2023 </a:t>
            </a:r>
            <a:r>
              <a:rPr lang="ru-RU" dirty="0">
                <a:latin typeface="Century Schoolbook" panose="02040604050505020304" pitchFamily="18" charset="0"/>
              </a:rPr>
              <a:t>год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pic>
        <p:nvPicPr>
          <p:cNvPr id="8" name="Рисунок 7" descr="C:\Users\User\AppData\Local\Microsoft\Windows\Temporary Internet Files\Content.Word\IMG_20191101_1206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24217"/>
            <a:ext cx="3391148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394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7365" y="1628800"/>
            <a:ext cx="7920880" cy="4154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latin typeface="Century Schoolbook" panose="02040604050505020304" pitchFamily="18" charset="0"/>
              </a:rPr>
              <a:t>Цель проекта</a:t>
            </a:r>
            <a:r>
              <a:rPr lang="ru-RU" sz="2400" i="1" dirty="0">
                <a:latin typeface="Century Schoolbook" panose="02040604050505020304" pitchFamily="18" charset="0"/>
              </a:rPr>
              <a:t>: формировать представление о причинах опадания листьев.</a:t>
            </a:r>
          </a:p>
          <a:p>
            <a:r>
              <a:rPr lang="ru-RU" sz="2400" b="1" i="1" dirty="0">
                <a:latin typeface="Century Schoolbook" panose="02040604050505020304" pitchFamily="18" charset="0"/>
              </a:rPr>
              <a:t>Задачи: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>
                <a:latin typeface="Century Schoolbook" panose="02040604050505020304" pitchFamily="18" charset="0"/>
              </a:rPr>
              <a:t>Познакомить детей с изменениями, происходящими осенью с деревьями.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>
                <a:latin typeface="Century Schoolbook" panose="02040604050505020304" pitchFamily="18" charset="0"/>
              </a:rPr>
              <a:t>Формировать представления детей о роли человека в охране природы.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>
                <a:latin typeface="Century Schoolbook" panose="02040604050505020304" pitchFamily="18" charset="0"/>
              </a:rPr>
              <a:t>Познакомить детей с вредными и полезными насекомыми.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>
                <a:latin typeface="Century Schoolbook" panose="02040604050505020304" pitchFamily="18" charset="0"/>
              </a:rPr>
              <a:t>Воспитывать бережное отношение к природе.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>
                <a:latin typeface="Century Schoolbook" panose="02040604050505020304" pitchFamily="18" charset="0"/>
              </a:rPr>
              <a:t>Привлечь родителей к работе над проектом.</a:t>
            </a:r>
          </a:p>
        </p:txBody>
      </p:sp>
    </p:spTree>
    <p:extLst>
      <p:ext uri="{BB962C8B-B14F-4D97-AF65-F5344CB8AC3E}">
        <p14:creationId xmlns:p14="http://schemas.microsoft.com/office/powerpoint/2010/main" val="405686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1484784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Работа с родителями</a:t>
            </a:r>
          </a:p>
        </p:txBody>
      </p:sp>
      <p:pic>
        <p:nvPicPr>
          <p:cNvPr id="5" name="Рисунок 4" descr="C:\Users\User\AppData\Local\Microsoft\Windows\Temporary Internet Files\Content.Word\IMG_20191105_070023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27584" y="2276872"/>
            <a:ext cx="334669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Microsoft\Windows\Temporary Internet Files\Content.Word\IMG_20191105_065913.jpg"/>
          <p:cNvPicPr/>
          <p:nvPr/>
        </p:nvPicPr>
        <p:blipFill rotWithShape="1">
          <a:blip r:embed="rId4" cstate="print"/>
          <a:srcRect t="20024"/>
          <a:stretch/>
        </p:blipFill>
        <p:spPr bwMode="auto">
          <a:xfrm>
            <a:off x="4572000" y="2327957"/>
            <a:ext cx="3240360" cy="37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00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AppData\Local\Microsoft\Windows\Temporary Internet Files\Content.Word\IMG_20191025_1543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2736304" cy="335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Microsoft\Windows\Temporary Internet Files\Content.Word\IMG_20191105_072403.jpg"/>
          <p:cNvPicPr/>
          <p:nvPr/>
        </p:nvPicPr>
        <p:blipFill rotWithShape="1">
          <a:blip r:embed="rId4" cstate="print">
            <a:lum bright="-10000" contrast="10000"/>
          </a:blip>
          <a:srcRect b="13610"/>
          <a:stretch/>
        </p:blipFill>
        <p:spPr bwMode="auto">
          <a:xfrm>
            <a:off x="869033" y="3429000"/>
            <a:ext cx="3085454" cy="310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396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Наблюдение за состоянием веточек, зарисовка в «Дневнике наблюдений»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8" name="Рисунок 7" descr="C:\Users\User\AppData\Local\Microsoft\Windows\Temporary Internet Files\Content.Word\IMG_20191031_1713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052736"/>
            <a:ext cx="288032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AppData\Local\Microsoft\Windows\Temporary Internet Files\Content.Word\IMG_20191105_072413.jpg"/>
          <p:cNvPicPr/>
          <p:nvPr/>
        </p:nvPicPr>
        <p:blipFill>
          <a:blip r:embed="rId6" cstate="print"/>
          <a:srcRect l="23346" r="15175"/>
          <a:stretch>
            <a:fillRect/>
          </a:stretch>
        </p:blipFill>
        <p:spPr bwMode="auto">
          <a:xfrm rot="16200000">
            <a:off x="5228183" y="3951213"/>
            <a:ext cx="243205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352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8851" y="62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Беседа «Человек и природа»(охрана природы)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5" name="Рисунок 4" descr="C:\Users\User\AppData\Local\Microsoft\Windows\Temporary Internet Files\Content.Word\IMG_20191105_1157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011" y="1251843"/>
            <a:ext cx="3914949" cy="509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4549" y="54284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Беседа «Вредные и полезные насекомые» с использованием иллюстраций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7" name="Рисунок 6" descr="C:\Users\User\AppData\Local\Microsoft\Windows\Temporary Internet Files\Content.Word\IMG_20191105_1159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99837"/>
            <a:ext cx="3987527" cy="464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38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733256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Аппликация «Чудо из листьев»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5" name="Рисунок 4" descr="C:\Users\User\AppData\Local\Microsoft\Windows\Temporary Internet Files\Content.Word\IMG_20191105_085744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7544" y="899942"/>
            <a:ext cx="3528392" cy="465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Microsoft\Windows\Temporary Internet Files\Content.Word\IMG_20191105_1143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581" y="899942"/>
            <a:ext cx="3618344" cy="465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342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Рефлексия «Почему опал листок?»(зарисовка в карточках причинно-следственной связи)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5" name="Рисунок 4" descr="C:\Users\User\AppData\Local\Microsoft\Windows\Temporary Internet Files\Content.Word\IMG_20191101_1148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51329"/>
            <a:ext cx="4047530" cy="518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Microsoft\Windows\Temporary Internet Files\Content.Word\IMG_20191101_1206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659" y="2564904"/>
            <a:ext cx="4039220" cy="301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85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580" y="2967335"/>
            <a:ext cx="839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Спасибо за внимание!</a:t>
            </a:r>
            <a:endParaRPr lang="ru-RU" sz="5400" b="1" i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71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172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Schoolbook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</cp:revision>
  <dcterms:created xsi:type="dcterms:W3CDTF">2019-11-11T03:16:06Z</dcterms:created>
  <dcterms:modified xsi:type="dcterms:W3CDTF">2024-11-11T13:27:03Z</dcterms:modified>
</cp:coreProperties>
</file>