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8" r:id="rId8"/>
    <p:sldId id="267" r:id="rId9"/>
    <p:sldId id="266" r:id="rId10"/>
    <p:sldId id="273" r:id="rId11"/>
    <p:sldId id="265" r:id="rId12"/>
    <p:sldId id="271" r:id="rId13"/>
    <p:sldId id="270" r:id="rId14"/>
    <p:sldId id="275" r:id="rId15"/>
    <p:sldId id="272" r:id="rId16"/>
    <p:sldId id="261" r:id="rId17"/>
    <p:sldId id="263" r:id="rId18"/>
    <p:sldId id="264" r:id="rId19"/>
    <p:sldId id="26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44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3EFF-ADE3-4D5B-A5AA-9525174770CC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FA10-6819-4BCC-B98B-A29672E525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906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3EFF-ADE3-4D5B-A5AA-9525174770CC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FA10-6819-4BCC-B98B-A29672E525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132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3EFF-ADE3-4D5B-A5AA-9525174770CC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FA10-6819-4BCC-B98B-A29672E525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309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3EFF-ADE3-4D5B-A5AA-9525174770CC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FA10-6819-4BCC-B98B-A29672E525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645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3EFF-ADE3-4D5B-A5AA-9525174770CC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FA10-6819-4BCC-B98B-A29672E525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390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3EFF-ADE3-4D5B-A5AA-9525174770CC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FA10-6819-4BCC-B98B-A29672E525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464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3EFF-ADE3-4D5B-A5AA-9525174770CC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FA10-6819-4BCC-B98B-A29672E525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323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3EFF-ADE3-4D5B-A5AA-9525174770CC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FA10-6819-4BCC-B98B-A29672E525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772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3EFF-ADE3-4D5B-A5AA-9525174770CC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FA10-6819-4BCC-B98B-A29672E525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752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3EFF-ADE3-4D5B-A5AA-9525174770CC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FA10-6819-4BCC-B98B-A29672E525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325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3EFF-ADE3-4D5B-A5AA-9525174770CC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FA10-6819-4BCC-B98B-A29672E525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94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C3EFF-ADE3-4D5B-A5AA-9525174770CC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BFA10-6819-4BCC-B98B-A29672E525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6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38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5707" y="836712"/>
            <a:ext cx="7772400" cy="3384376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МКДОУ детский сад «Красная шапочка»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краткосрочный исследовательский проект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«Сахарный секрет»</a:t>
            </a:r>
            <a:br>
              <a:rPr lang="ru-RU" sz="6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подготовительная группа компенсирующей направленности «Золушка»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5301208"/>
            <a:ext cx="6400800" cy="1032520"/>
          </a:xfrm>
        </p:spPr>
        <p:txBody>
          <a:bodyPr>
            <a:noAutofit/>
          </a:bodyPr>
          <a:lstStyle/>
          <a:p>
            <a:pPr algn="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Воспитатели : </a:t>
            </a:r>
          </a:p>
          <a:p>
            <a:pPr algn="r"/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Брынских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О.В.</a:t>
            </a:r>
          </a:p>
          <a:p>
            <a:pPr algn="r"/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Посаженникова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Н.В.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365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 вреде и пользе сахара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24744"/>
            <a:ext cx="3045587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814" y="4506838"/>
            <a:ext cx="3148987" cy="222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307025"/>
            <a:ext cx="2952328" cy="208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59922"/>
            <a:ext cx="326331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196299"/>
            <a:ext cx="2736304" cy="246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749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Кристаллическая решетка сахара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Ольга\Desktop\проект Сахарный секрет\фотки сахар\05e65872-4474-4d2c-b52b-5b8dc6a03938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655" y="1988840"/>
            <a:ext cx="335575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Ольга\Desktop\проект Сахарный секрет\фотки сахар\235be315-cae0-4816-9d88-f370851850b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87034"/>
            <a:ext cx="2936448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Ольга\Desktop\проект Сахарный секрет\фотки сахар\1bdc1abf-f2e6-4a20-b0d0-50c12c604b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304322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89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Мини-музей «Удивительный сахар»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Ольга\Desktop\проект Сахарный секрет\7f75daa6-df36-4a92-ab63-7db154660d3a (1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272808" cy="53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650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0730" y="274638"/>
            <a:ext cx="5536069" cy="164219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Презентация буклета «Сахарный секрет»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Ольга\Desktop\проект Сахарный секрет\e79883e5-b048-4beb-b632-e36266e0735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19418"/>
            <a:ext cx="3240360" cy="437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ьга\Desktop\проект Сахарный секрет\9c8181e9-72e4-41a9-af61-1b29bbc952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09034"/>
            <a:ext cx="3127460" cy="421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Ольга\Desktop\проект Сахарный секрет\2a6ce704-5fb0-49e8-adb0-ef56c8af03b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3043227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957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36712"/>
            <a:ext cx="3384376" cy="253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45" y="476672"/>
            <a:ext cx="2476879" cy="440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C:\Users\Ольга\Desktop\проект Сахарный секрет\789c3e17-3ecb-48a4-b627-ceb05e748f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6671"/>
            <a:ext cx="2479246" cy="440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Ольга\Desktop\проект Сахарный секрет\827941bb-a9be-4657-9dd8-66927d13ec9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501613"/>
            <a:ext cx="23762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68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Ольга\Desktop\проект Сахарный секрет\9788446f-32ac-452c-957c-d2cd7c8f2f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8680"/>
            <a:ext cx="3312369" cy="588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Ольга\Desktop\проект Сахарный секрет\bb817e82-332c-4402-8ebb-aac18fd2457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8" r="-1"/>
          <a:stretch/>
        </p:blipFill>
        <p:spPr bwMode="auto">
          <a:xfrm>
            <a:off x="755576" y="548680"/>
            <a:ext cx="3341700" cy="58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549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Ольга\Desktop\проект Сахарный секрет\фотки сахар\8f6ecfc3-9d1f-4641-bfd6-d13dc517d5e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380" y="293486"/>
            <a:ext cx="2502993" cy="187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Ольга\Desktop\проект Сахарный секрет\фотки сахар\13d08f3d-faa2-463a-a5ff-2e81f52ef2d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510" y="239996"/>
            <a:ext cx="2523812" cy="189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Ольга\Desktop\проект Сахарный секрет\фотки сахар\22add0b6-479c-4a21-8e28-7c8820bd90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37" y="331362"/>
            <a:ext cx="2401992" cy="180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Ольга\Desktop\проект Сахарный секрет\фотки сахар\80fd0bdb-56e9-448e-929b-8c285cc2af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60" y="2365428"/>
            <a:ext cx="2479380" cy="185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Ольга\Desktop\проект Сахарный секрет\фотки сахар\440b9861-e25b-49f7-85b9-180eb150e94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794" y="2376853"/>
            <a:ext cx="2491092" cy="186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Ольга\Desktop\проект Сахарный секрет\фотки сахар\0804d60a-7190-4e4b-b9f5-09035c16fd0f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318" y="4345509"/>
            <a:ext cx="1790636" cy="241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Ольга\Desktop\проект Сахарный секрет\фотки сахар\a6164ac1-be69-43f6-bd33-a61b334d7ca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79419" y="2033355"/>
            <a:ext cx="1916487" cy="255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4345509"/>
            <a:ext cx="22355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Карамель из сахара в домашних условиях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04248" y="6161391"/>
            <a:ext cx="2209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Семья Нонны К.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317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Карамель из сахара в домашних условиях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Ольга\Desktop\проект Сахарный секрет\фотки сахар\05153e45-3cd5-44dd-b1f2-6c1f2bf310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416" y="2420888"/>
            <a:ext cx="3196168" cy="426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Ольга\Desktop\проект Сахарный секрет\фотки сахар\dfeb2372-5a83-4965-97f8-af0155b14199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6"/>
          <a:stretch/>
        </p:blipFill>
        <p:spPr bwMode="auto">
          <a:xfrm>
            <a:off x="0" y="217634"/>
            <a:ext cx="2627784" cy="396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Ольга\Desktop\проект Сахарный секрет\фотки сахар\5e5dc22b-57c9-4a12-8b18-973dfae22b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98993"/>
            <a:ext cx="286231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764" y="630932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Семья Саши Л.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529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 приёмной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Ольга\Desktop\проект Сахарный секрет\фотки сахар\9314b28c-3ef7-4e96-8749-ef96f2d77fe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2736"/>
            <a:ext cx="3897467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Ольга\Desktop\0d09fe47-94aa-49a1-8bcf-a7b0d29c2480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052736"/>
            <a:ext cx="3897467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874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Рефлексия проекта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Ольга\Desktop\проект Сахарный секрет\фотки сахар\0a237e84-cb75-47fe-9992-a824913f69b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6" r="2673" b="18389"/>
          <a:stretch/>
        </p:blipFill>
        <p:spPr bwMode="auto">
          <a:xfrm>
            <a:off x="539553" y="1040344"/>
            <a:ext cx="8064896" cy="581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54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512" y="4293096"/>
            <a:ext cx="8748464" cy="2088232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: Знакомство с веществом – сахар и его свойствами.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1.Изучить литературу и Интернет - источники по выбранной теме.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2.Познакомиться с историей происхождения сахара, с его видами.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3.Провести исследование «Свойства сахара»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4.Выяснить сахар полезный или вредный продукт?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5.Подключить родителей воспитанников группы к реализации проекта.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6632"/>
            <a:ext cx="8229600" cy="403244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Проблема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:   Даша плохо ест супы, мясо, и другие блюда, но продукты, в которых присутствует сахар она очень любит и никогда не отказывается от них.  При разговоре с мамой выяснилось, что дома сладости можно есть, только после полноценного обеда. Мама ограничивает  дочь в потреблении сахара, так как у Даши есть проблемы с зубами. 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тобы объяснить детям , как сахар влияет на здоровье человека, мы провели опрос о вреде и пользе сахара. 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выяснилось, что детям очень хотелось бы узнать, где впервые появился сахар, из чего его изготавливают, каких видов бывает сахар. Правда все-таки или нет, что от него портятся  зубы. И  почему его нельзя много есть. Ведь сахар присутствует практически во всех продуктах. Какими свойствами обладает сахар?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Взрослые заинтересовались предложенной темой о обещали помочь найти как можно больше информации о сахаре.</a:t>
            </a:r>
          </a:p>
          <a:p>
            <a:pPr marL="0" indent="0">
              <a:buNone/>
            </a:pP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Актуальность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: Сегодня сахар – это один из важных ингредиентов самых разнообразных блюд, кондитерских и хлебобулочных изделий, напитков. Его добавляют в какао, кофе и чай. В мороженом, конфетах, кремах и глазури он является главным компонентом. Сахар используется в качестве консерванта в желе и вареньях. Большое значение он имеет и для химической промышленности при производстве лекарственных средств и пластмасс.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Так что же такое сахар? Давайте разбираться.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672" y="0"/>
            <a:ext cx="4762328" cy="267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692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33670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Ожидаемый результат проектной деятельности: 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1) дошкольники узнают историю происхождения сахара;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2) дети смогут реализовать свои знания, используя творческий подход к выполнению заданий проекта (продуктивная деятельность, опытно-экспериментальная деятельность);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3) воспитанники, используя знания о способах экспериментирования с сахаром,  смогут проявлять инициативу и  сами придумывать мини-эксперименты с предложенным веществом;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4)ребята и их родители оценят возможность использования сахара в целях пользы и вреда здоровью.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Продукт проектной деятельности: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1.Лэпбук «Сахарный секрет» (в приемной )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1.Буклет «Сахарный секрет»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.Мини-музей «Сахарный секрет»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202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Три вопроса :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 numCol="3"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Что знаем ?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Сахар – сладкий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Его добавляют в чай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Мама сыплет его в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тесто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Сахар белый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Его нельзя много есть</a:t>
            </a: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Что хотим узнать?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Бывает сахар другого цвета?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Откуда взялся сахар?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Чем сахар полезен, а чем вреден?</a:t>
            </a: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ак сахар растворяется в воде?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 чего сахар состоит?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Что можно делать с сахаром ещё?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Почему нельзя есть много сахара?</a:t>
            </a: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Откуда узнаем?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Прочтем 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нциклопедиях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Проведем исследования в форме ОЭД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Найдем рецепты разных блюд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Спросим у взрослых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Прочтем рассказы про сахар</a:t>
            </a: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154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38138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есурсный круг «Мы знаем, что сахар…»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Ольга\Desktop\проект Сахарный секрет\фотки сахар\3c0cd117-9780-4a3e-aa08-a25c3fedd428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" y="1412776"/>
            <a:ext cx="3913000" cy="527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260648"/>
            <a:ext cx="4104456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 загадок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Загадка «Сахар полезный или вредный?»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Ольга\Desktop\проект Сахарный секрет\фотки сахар\1bc89308-5add-4782-bcbf-b40a3e4f30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734" y="1412776"/>
            <a:ext cx="3892761" cy="525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092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Опытно-экспериментальная деятельность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Ольга\Desktop\проект Сахарный секрет\фотки сахар\04b1f223-b61f-4485-9873-b69ebc89c0e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711"/>
            <a:ext cx="3672408" cy="495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Ольга\Desktop\проект Сахарный секрет\фотки сахар\5f898351-e417-49a9-9b31-c6ea0baf53e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2" y="836711"/>
            <a:ext cx="3744827" cy="505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858" y="5887428"/>
            <a:ext cx="3363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Сахар сыпучий, как песок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5887427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Сахар растворяется в воде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777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Ольга\Desktop\проект Сахарный секрет\фотки сахар\b3bf21bd-2110-4a74-90af-01c0ec2457a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84" y="116632"/>
            <a:ext cx="3782872" cy="51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342"/>
            <a:ext cx="3883971" cy="523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5516708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Кусочек сахара впитывает воду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27879" y="5351288"/>
            <a:ext cx="45365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Если рассмотреть сахар, через увеличительное стекло, можно увидеть , что частицы сахара имеют разную форму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75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Сахар, впитывая воду, притягивает другие вещества, находящиеся рядом, в данном случае зубочистки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Ольга\Desktop\проект Сахарный секрет\фотки сахар\389da3f6-a355-4cfc-aa3f-4b7efc46624f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98564"/>
            <a:ext cx="3870522" cy="286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Ольга\Desktop\проект Сахарный секрет\фотки сахар\6988ae51-6d0a-4f82-821e-f5bf61d95b58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3900056"/>
            <a:ext cx="3989433" cy="295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Ольга\Desktop\проект Сахарный секрет\фотки сахар\c9b14346-d04a-485d-83e0-d70bf0bfc86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" y="3937364"/>
            <a:ext cx="3926705" cy="291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899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3312368"/>
            <a:ext cx="3477072" cy="3421985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Сахарные кристаллы можно сделать самим.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Налить горячую воду в стакан, насыпать сахара вдвое больше, чем воды, тщательно перемешать, поставить на батарею и наблюдать.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Ольга\Desktop\проект Сахарный секрет\фотки сахар\5e96df09-0303-4fa7-9a41-76ee22c04c9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3" y="3459370"/>
            <a:ext cx="2472588" cy="333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Ольга\Desktop\проект Сахарный секрет\фотки сахар\9dc7e83c-64be-47d8-9ec3-35f4aa28a8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40968"/>
            <a:ext cx="2664296" cy="359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Ольга\Desktop\проект Сахарный секрет\фотки сахар\3572a3c3-aff6-4979-a09e-17ebcb87a8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0"/>
            <a:ext cx="3930893" cy="291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Ольга\Desktop\проект Сахарный секрет\фотки сахар\c462b999-ef09-411f-897a-8d214813277b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34" y="0"/>
            <a:ext cx="245593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2340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561</Words>
  <Application>Microsoft Office PowerPoint</Application>
  <PresentationFormat>Экран (4:3)</PresentationFormat>
  <Paragraphs>73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МКДОУ детский сад «Красная шапочка» краткосрочный исследовательский проект «Сахарный секрет» подготовительная группа компенсирующей направленности «Золушка»</vt:lpstr>
      <vt:lpstr>Цель : Знакомство с веществом – сахар и его свойствами. Задачи: 1.Изучить литературу и Интернет - источники по выбранной теме. 2.Познакомиться с историей происхождения сахара, с его видами. 3.Провести исследование «Свойства сахара» 4.Выяснить сахар полезный или вредный продукт? 5.Подключить родителей воспитанников группы к реализации проекта.  </vt:lpstr>
      <vt:lpstr>Презентация PowerPoint</vt:lpstr>
      <vt:lpstr>Три вопроса :</vt:lpstr>
      <vt:lpstr>Ресурсный круг «Мы знаем, что сахар…»</vt:lpstr>
      <vt:lpstr>Опытно-экспериментальная деятельность</vt:lpstr>
      <vt:lpstr>Презентация PowerPoint</vt:lpstr>
      <vt:lpstr>Сахар, впитывая воду, притягивает другие вещества, находящиеся рядом, в данном случае зубочистки</vt:lpstr>
      <vt:lpstr>Сахарные кристаллы можно сделать самим. Налить горячую воду в стакан, насыпать сахара вдвое больше, чем воды, тщательно перемешать, поставить на батарею и наблюдать. </vt:lpstr>
      <vt:lpstr>О вреде и пользе сахара</vt:lpstr>
      <vt:lpstr>Кристаллическая решетка сахара</vt:lpstr>
      <vt:lpstr>Мини-музей «Удивительный сахар»</vt:lpstr>
      <vt:lpstr>Презентация буклета «Сахарный секрет»</vt:lpstr>
      <vt:lpstr>Презентация PowerPoint</vt:lpstr>
      <vt:lpstr>Презентация PowerPoint</vt:lpstr>
      <vt:lpstr>Презентация PowerPoint</vt:lpstr>
      <vt:lpstr>Карамель из сахара в домашних условиях</vt:lpstr>
      <vt:lpstr>Лэпбук в приёмной</vt:lpstr>
      <vt:lpstr>Рефлексия проекта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МКДОУ д/с «Красная шапочка» «Сахарный секрет»</dc:title>
  <dc:creator>Ольга</dc:creator>
  <cp:lastModifiedBy>Ольга</cp:lastModifiedBy>
  <cp:revision>52</cp:revision>
  <dcterms:created xsi:type="dcterms:W3CDTF">2019-11-17T06:13:20Z</dcterms:created>
  <dcterms:modified xsi:type="dcterms:W3CDTF">2019-11-17T11:55:10Z</dcterms:modified>
</cp:coreProperties>
</file>