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3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3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3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4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4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0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4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11BC-EFC3-49AF-9775-48B89C99A205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AFB6-E7D3-47BF-AE8C-1525D39ED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60649"/>
            <a:ext cx="6597352" cy="7200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Прогулки – трудовые акции.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5733256"/>
            <a:ext cx="685800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b="1" dirty="0" smtClean="0"/>
              <a:t>выполнила</a:t>
            </a:r>
            <a:r>
              <a:rPr lang="ru-RU" b="1" dirty="0" smtClean="0"/>
              <a:t>: воспитатель 1 </a:t>
            </a:r>
            <a:r>
              <a:rPr lang="ru-RU" b="1" dirty="0" err="1" smtClean="0"/>
              <a:t>категори</a:t>
            </a:r>
            <a:r>
              <a:rPr lang="ru-RU" b="1" dirty="0" smtClean="0"/>
              <a:t> </a:t>
            </a:r>
          </a:p>
          <a:p>
            <a:pPr algn="r"/>
            <a:r>
              <a:rPr lang="ru-RU" b="1" dirty="0" err="1" smtClean="0"/>
              <a:t>Пасканова</a:t>
            </a:r>
            <a:r>
              <a:rPr lang="ru-RU" b="1" dirty="0" smtClean="0"/>
              <a:t> И.В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G_20151207_100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48883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857250"/>
            <a:ext cx="7246565" cy="4876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/>
            <a:r>
              <a:rPr lang="ru-RU" sz="4600" dirty="0" smtClean="0"/>
              <a:t/>
            </a:r>
            <a:br>
              <a:rPr lang="ru-RU" sz="4600" dirty="0" smtClean="0"/>
            </a:br>
            <a:r>
              <a:rPr lang="ru-RU" sz="4800" dirty="0" smtClean="0"/>
              <a:t> Такие мероприятия организуются на территории детского сада и носят четко выраженный сезонный характер. Прогулка сочетает в себе наблюдения (за сезонными изменениями в природе, ростом и развитием растений, прилетом и кочеванием птиц, трудом человека в природе) и совместную трудовую деятельность детей и взрослых. От воспитателя такая прогулка требует предварительной подготовки. Особое внимание нужно уделить выбору необходимого инвентаря, продумать размещения детей при совместных трудовых действиях. Если работа планируется в цветнике или на огороде, то лучше ее выполнять с подгруппой детей.</a:t>
            </a:r>
            <a:endParaRPr lang="ru-RU" sz="4600" i="1" dirty="0" smtClean="0"/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714375"/>
            <a:ext cx="8640960" cy="221056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dirty="0" smtClean="0"/>
              <a:t>Дошкольники с удовольствием участвуют в труде, если видят заинтересованность со стороны взрослых. Детям нужно разъяснять важность труда в природе, например, когда мы насыпаем корм птицам, то помогаем им пережить холода. В конце прогулки необходимо дать оценку проделанной работе, например, обратить внимание на то, какой красивой стала клумба. Результаты труда эстетически радуют глаз: приятно смотреть на цветы, аккуратные кустарники, чистые улицы. </a:t>
            </a:r>
            <a:br>
              <a:rPr lang="ru-RU" sz="7200" dirty="0" smtClean="0"/>
            </a:br>
            <a:endParaRPr lang="ru-RU" sz="7200" i="1" dirty="0" smtClean="0"/>
          </a:p>
          <a:p>
            <a:pPr marL="0" indent="0"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IMG_20160205_103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1046" y="3429000"/>
            <a:ext cx="4005450" cy="2884980"/>
          </a:xfrm>
          <a:prstGeom prst="rect">
            <a:avLst/>
          </a:prstGeom>
        </p:spPr>
      </p:pic>
      <p:pic>
        <p:nvPicPr>
          <p:cNvPr id="7" name="Рисунок 6" descr="IMG_20150406_10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07" y="2420888"/>
            <a:ext cx="4357717" cy="307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5143536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преобладают трудовые поручения, воспитанники приобщаются к разным формам труда в соответствии с сезоном и погодными условиями </a:t>
            </a:r>
          </a:p>
          <a:p>
            <a:pPr algn="l">
              <a:buFont typeface="Arial" pitchFamily="34" charset="0"/>
              <a:buChar char="•"/>
            </a:pP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участие в работах по уходу за   растениями, кормлению птиц, уборке территории (очистке веранды от песка, листьев, снега и пр.) </a:t>
            </a: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2601" y="1928802"/>
            <a:ext cx="3169182" cy="459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956452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143932" cy="4643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7000" dirty="0" smtClean="0"/>
              <a:t>развитие трудовой деятельности;</a:t>
            </a:r>
          </a:p>
          <a:p>
            <a:pPr algn="l">
              <a:buFont typeface="Arial" pitchFamily="34" charset="0"/>
              <a:buChar char="•"/>
            </a:pPr>
            <a:endParaRPr lang="ru-RU" sz="7000" dirty="0" smtClean="0"/>
          </a:p>
          <a:p>
            <a:pPr algn="l">
              <a:buFont typeface="Arial" pitchFamily="34" charset="0"/>
              <a:buChar char="•"/>
            </a:pPr>
            <a:r>
              <a:rPr lang="ru-RU" sz="7000" dirty="0" smtClean="0"/>
              <a:t>воспитание ценностного отношения к собственному труду, труду других людей и его результатам;</a:t>
            </a:r>
          </a:p>
          <a:p>
            <a:pPr algn="l">
              <a:buFont typeface="Arial" pitchFamily="34" charset="0"/>
              <a:buChar char="•"/>
            </a:pPr>
            <a:endParaRPr lang="ru-RU" sz="7000" dirty="0" smtClean="0"/>
          </a:p>
          <a:p>
            <a:pPr algn="l">
              <a:buFont typeface="Arial" pitchFamily="34" charset="0"/>
              <a:buChar char="•"/>
            </a:pPr>
            <a:r>
              <a:rPr lang="ru-RU" sz="7000" dirty="0" smtClean="0"/>
              <a:t>формирование первичных представлений о труде взрослых,</a:t>
            </a:r>
            <a:br>
              <a:rPr lang="ru-RU" sz="7000" dirty="0" smtClean="0"/>
            </a:br>
            <a:r>
              <a:rPr lang="ru-RU" sz="7000" dirty="0" smtClean="0"/>
              <a:t>его роли в обществе и жизни каждого человека.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7715304" cy="5357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i="1" dirty="0" smtClean="0"/>
              <a:t>Подобные прогулки следует проводить регулярно, но не чаще двух – трех раз в месяц, поскольку значительное количество времени должно отводиться занятиям трудовой деятельностью с определенной целью. Для того чтобы не утомить детей однообразием, стоит подобрать несколько видов трудовых поручений, которые последовательно меняются и логично связаны между собой.</a:t>
            </a:r>
            <a:endParaRPr lang="ru-RU" sz="2200" i="1" dirty="0"/>
          </a:p>
        </p:txBody>
      </p:sp>
      <p:pic>
        <p:nvPicPr>
          <p:cNvPr id="6" name="Рисунок 5" descr="DSC0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357562"/>
            <a:ext cx="485778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956452" cy="5500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 прогулках, предполагающих выполнение трудовых действий, важно формировать у дошкольников понимание, что труд в природе – это не игра и не развлечение, а серьезное занятие. Следует подводить их к пониманию необходимости такой деятельности, воспитывать желание участвовать в труде по уходу за растениями, кормлению птиц, уборке территории (сгребание снега, очистка веранды от песка и т. д.) . во время таких прогулок воспитанники учатся работать в коллективе, сообща. Итог труда – это результат совместной работы всех.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7715304" cy="4643470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/>
              <a:t/>
            </a:r>
            <a:br>
              <a:rPr lang="ru-RU" sz="4600" dirty="0" smtClean="0"/>
            </a:br>
            <a:endParaRPr lang="ru-RU" sz="4600" i="1" dirty="0" smtClean="0"/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044694"/>
          </a:xfrm>
        </p:spPr>
        <p:txBody>
          <a:bodyPr/>
          <a:lstStyle/>
          <a:p>
            <a:pPr algn="ctr"/>
            <a:r>
              <a:rPr lang="ru-RU" sz="2800" b="1" dirty="0" smtClean="0"/>
              <a:t>Детям младшего дошкольного возраста поручают простейшие задания: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1305342"/>
            <a:ext cx="7772400" cy="21215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ru-RU" sz="4600" dirty="0" smtClean="0"/>
              <a:t/>
            </a:r>
            <a:br>
              <a:rPr lang="ru-RU" sz="4600" dirty="0" smtClean="0"/>
            </a:br>
            <a:r>
              <a:rPr lang="ru-RU" sz="7400" dirty="0" smtClean="0">
                <a:solidFill>
                  <a:schemeClr val="tx1"/>
                </a:solidFill>
              </a:rPr>
              <a:t>Сеять крупные семена  цветов, сажать лук, поливать растения на грядках, собирать овощи.</a:t>
            </a:r>
          </a:p>
          <a:p>
            <a:pPr algn="ctr"/>
            <a:endParaRPr lang="ru-RU" sz="7400" dirty="0" smtClean="0">
              <a:solidFill>
                <a:schemeClr val="tx1"/>
              </a:solidFill>
            </a:endParaRPr>
          </a:p>
          <a:p>
            <a:pPr algn="ctr"/>
            <a:r>
              <a:rPr lang="ru-RU" sz="7400" dirty="0" smtClean="0">
                <a:solidFill>
                  <a:schemeClr val="tx1"/>
                </a:solidFill>
              </a:rPr>
              <a:t> При этом у дошкольников воспитываются настойчивость и привычка прилагать трудовые усилия для достижения цели, формируются навыки несложной коллективной работы.</a:t>
            </a:r>
          </a:p>
          <a:p>
            <a:pPr algn="ctr"/>
            <a:endParaRPr lang="ru-RU" sz="4600" i="1" dirty="0" smtClean="0"/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DSC0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13956" y="3694941"/>
            <a:ext cx="3214710" cy="2755406"/>
          </a:xfrm>
          <a:prstGeom prst="rect">
            <a:avLst/>
          </a:prstGeom>
        </p:spPr>
      </p:pic>
      <p:pic>
        <p:nvPicPr>
          <p:cNvPr id="8" name="Содержимое 3" descr="IMG_20150617_155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9546" y="3429570"/>
            <a:ext cx="264320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376264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24" y="11122"/>
            <a:ext cx="2643758" cy="35618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774" y="92746"/>
            <a:ext cx="2699792" cy="3636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2787774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97" y="3729157"/>
            <a:ext cx="2952328" cy="30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0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956452" cy="6072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организации трудовой деятельности на участке следует соблюдать следующие правила безопасности: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- работать утром или вечером, а не в жаркие часы дня;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- материалы, инструменты для детского труда </a:t>
            </a:r>
            <a:r>
              <a:rPr lang="ru-RU" sz="2400" b="0" dirty="0" err="1" smtClean="0">
                <a:solidFill>
                  <a:schemeClr val="tx1"/>
                </a:solidFill>
              </a:rPr>
              <a:t>напрогулке</a:t>
            </a:r>
            <a:r>
              <a:rPr lang="ru-RU" sz="2400" b="0" dirty="0" smtClean="0">
                <a:solidFill>
                  <a:schemeClr val="tx1"/>
                </a:solidFill>
              </a:rPr>
              <a:t> должны соответствовать гигиеническим требованиям и правилам охраны жизни и здоровья детей;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- категорически запрещается давать детям для работы то, что может создать малейшую опасность получения травм или оказать неблагоприятное влияние на их здоровье и физическое развитие.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2936"/>
            <a:ext cx="7858180" cy="4005064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/>
              <a:t/>
            </a:r>
            <a:br>
              <a:rPr lang="ru-RU" sz="4600" dirty="0" smtClean="0"/>
            </a:br>
            <a:endParaRPr lang="ru-RU" sz="4600" i="1" dirty="0" smtClean="0"/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643063"/>
            <a:ext cx="8136904" cy="45942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dirty="0" smtClean="0"/>
              <a:t>Прогулки – трудовые акции могут содержать сюрпризные моменты: неожиданное задание детям, встреча с персонажем сказки или любимым героем, наблюдение за работой дворника. </a:t>
            </a:r>
            <a:r>
              <a:rPr lang="ru-RU" sz="4600" dirty="0" smtClean="0"/>
              <a:t/>
            </a:r>
            <a:br>
              <a:rPr lang="ru-RU" sz="4600" dirty="0" smtClean="0"/>
            </a:br>
            <a:endParaRPr lang="ru-RU" sz="46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344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Прогулки – трудовые акции.</vt:lpstr>
      <vt:lpstr>Презентация PowerPoint</vt:lpstr>
      <vt:lpstr>Задачи:</vt:lpstr>
      <vt:lpstr>Презентация PowerPoint</vt:lpstr>
      <vt:lpstr>На прогулках, предполагающих выполнение трудовых действий, важно формировать у дошкольников понимание, что труд в природе – это не игра и не развлечение, а серьезное занятие. Следует подводить их к пониманию необходимости такой деятельности, воспитывать желание участвовать в труде по уходу за растениями, кормлению птиц, уборке территории (сгребание снега, очистка веранды от песка и т. д.) . во время таких прогулок воспитанники учатся работать в коллективе, сообща. Итог труда – это результат совместной работы всех.</vt:lpstr>
      <vt:lpstr>Детям младшего дошкольного возраста поручают простейшие задания:</vt:lpstr>
      <vt:lpstr>Презентация PowerPoint</vt:lpstr>
      <vt:lpstr>При организации трудовой деятельности на участке следует соблюдать следующие правила безопасности:  - работать утром или вечером, а не в жаркие часы дня;  - материалы, инструменты для детского труда напрогулке должны соответствовать гигиеническим требованиям и правилам охраны жизни и здоровья детей;  - категорически запрещается давать детям для работы то, что может создать малейшую опасность получения травм или оказать неблагоприятное влияние на их здоровье и физическое развитие.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– трудовые акций.</dc:title>
  <dc:creator>user</dc:creator>
  <cp:lastModifiedBy>Admin</cp:lastModifiedBy>
  <cp:revision>13</cp:revision>
  <dcterms:created xsi:type="dcterms:W3CDTF">2016-04-16T08:53:44Z</dcterms:created>
  <dcterms:modified xsi:type="dcterms:W3CDTF">2024-11-12T16:51:31Z</dcterms:modified>
</cp:coreProperties>
</file>