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2" r:id="rId5"/>
    <p:sldId id="261" r:id="rId6"/>
    <p:sldId id="260" r:id="rId7"/>
    <p:sldId id="259" r:id="rId8"/>
    <p:sldId id="258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9A9C-45D2-45DA-BBDF-35090EE4C843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B6A1-AD0A-4366-8D5B-9BBF03F4D5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9A9C-45D2-45DA-BBDF-35090EE4C843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B6A1-AD0A-4366-8D5B-9BBF03F4D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9A9C-45D2-45DA-BBDF-35090EE4C843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B6A1-AD0A-4366-8D5B-9BBF03F4D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9A9C-45D2-45DA-BBDF-35090EE4C843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B6A1-AD0A-4366-8D5B-9BBF03F4D5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9A9C-45D2-45DA-BBDF-35090EE4C843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B6A1-AD0A-4366-8D5B-9BBF03F4D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9A9C-45D2-45DA-BBDF-35090EE4C843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B6A1-AD0A-4366-8D5B-9BBF03F4D5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9A9C-45D2-45DA-BBDF-35090EE4C843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B6A1-AD0A-4366-8D5B-9BBF03F4D5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9A9C-45D2-45DA-BBDF-35090EE4C843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B6A1-AD0A-4366-8D5B-9BBF03F4D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9A9C-45D2-45DA-BBDF-35090EE4C843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B6A1-AD0A-4366-8D5B-9BBF03F4D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9A9C-45D2-45DA-BBDF-35090EE4C843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B6A1-AD0A-4366-8D5B-9BBF03F4D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9A9C-45D2-45DA-BBDF-35090EE4C843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7B6A1-AD0A-4366-8D5B-9BBF03F4D5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959A9C-45D2-45DA-BBDF-35090EE4C843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37B6A1-AD0A-4366-8D5B-9BBF03F4D5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7"/>
            <a:ext cx="7992887" cy="223224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Территория детского сада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с родителями по трудовому воспитанию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869160"/>
            <a:ext cx="4032448" cy="120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Квашнина Е.В.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806" y="404664"/>
            <a:ext cx="83166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территории детского сада создан сельский дворик, где можно детей познакомить с трудом людей на селе во все времена года. Также совместно с родителями разработан огород с овощными культурами, небольшой участок с полевыми культурами.  Там дети совместно с родителями и воспитателями могут сеять, ухаживать и наблюдать за растениями.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ЛЕНА\20220406_110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19" y="2780928"/>
            <a:ext cx="6401744" cy="3600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самообразование\фотки\image (7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95300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ЛЕНА\20220411_111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14121" y="3429000"/>
            <a:ext cx="5629879" cy="3166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3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амообразование\фотки\image (7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48" y="188640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самообразование\фотки\image (7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081"/>
            <a:ext cx="4774720" cy="3581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ЛЕНА\20220921_1154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3373325"/>
            <a:ext cx="5928244" cy="3334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ЛЕНА\20220913_155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24633" y="1255831"/>
            <a:ext cx="563262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ЛЕНА\20220913_161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2198" y="2547000"/>
            <a:ext cx="5185017" cy="2916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ЛЕНА\20220913_161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6521" y="1857461"/>
            <a:ext cx="6041704" cy="3398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ЛЕНА\20220607_153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8905" y="1164998"/>
            <a:ext cx="5164921" cy="2905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ЛЕНА\image (2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8" r="6711"/>
          <a:stretch/>
        </p:blipFill>
        <p:spPr bwMode="auto">
          <a:xfrm>
            <a:off x="-1" y="35171"/>
            <a:ext cx="3574473" cy="4585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ЛЕНА\image (20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" r="15353"/>
          <a:stretch/>
        </p:blipFill>
        <p:spPr bwMode="auto">
          <a:xfrm>
            <a:off x="3092833" y="1821967"/>
            <a:ext cx="3271695" cy="5025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ЛЕНА\20220624_131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35027" y="1522230"/>
            <a:ext cx="5461588" cy="3072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самообразование\фотки\image - 2022-06-22T185000.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9"/>
          <a:stretch/>
        </p:blipFill>
        <p:spPr bwMode="auto">
          <a:xfrm>
            <a:off x="3131840" y="836712"/>
            <a:ext cx="3024336" cy="5536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лена\image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58" y="188640"/>
            <a:ext cx="3508291" cy="4677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ЛЕНА\image (3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32" b="3421"/>
          <a:stretch/>
        </p:blipFill>
        <p:spPr bwMode="auto">
          <a:xfrm>
            <a:off x="179512" y="188640"/>
            <a:ext cx="3600400" cy="6542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ЛЕНА\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 b="24848"/>
          <a:stretch/>
        </p:blipFill>
        <p:spPr bwMode="auto">
          <a:xfrm>
            <a:off x="4571999" y="620833"/>
            <a:ext cx="4172105" cy="5677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ЛЕНА\img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</TotalTime>
  <Words>62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Территория детского сада  Работа с родителями по трудовому воспитанию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2022-10-09T07:10:39Z</dcterms:created>
  <dcterms:modified xsi:type="dcterms:W3CDTF">2022-10-09T08:25:42Z</dcterms:modified>
</cp:coreProperties>
</file>